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</p:sldMasterIdLst>
  <p:notesMasterIdLst>
    <p:notesMasterId r:id="rId38"/>
  </p:notesMasterIdLst>
  <p:handoutMasterIdLst>
    <p:handoutMasterId r:id="rId59"/>
  </p:handoutMasterIdLst>
  <p:sldIdLst>
    <p:sldId id="257" r:id="rId7"/>
    <p:sldId id="259" r:id="rId8"/>
    <p:sldId id="267" r:id="rId9"/>
    <p:sldId id="274" r:id="rId10"/>
    <p:sldId id="260" r:id="rId11"/>
    <p:sldId id="261" r:id="rId12"/>
    <p:sldId id="437" r:id="rId13"/>
    <p:sldId id="278" r:id="rId14"/>
    <p:sldId id="262" r:id="rId15"/>
    <p:sldId id="396" r:id="rId16"/>
    <p:sldId id="397" r:id="rId17"/>
    <p:sldId id="398" r:id="rId18"/>
    <p:sldId id="297" r:id="rId19"/>
    <p:sldId id="298" r:id="rId20"/>
    <p:sldId id="299" r:id="rId21"/>
    <p:sldId id="341" r:id="rId22"/>
    <p:sldId id="362" r:id="rId23"/>
    <p:sldId id="343" r:id="rId24"/>
    <p:sldId id="344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63" r:id="rId33"/>
    <p:sldId id="353" r:id="rId34"/>
    <p:sldId id="300" r:id="rId35"/>
    <p:sldId id="303" r:id="rId36"/>
    <p:sldId id="354" r:id="rId37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23" r:id="rId46"/>
    <p:sldId id="336" r:id="rId47"/>
    <p:sldId id="337" r:id="rId48"/>
    <p:sldId id="338" r:id="rId49"/>
    <p:sldId id="339" r:id="rId50"/>
    <p:sldId id="340" r:id="rId51"/>
    <p:sldId id="366" r:id="rId52"/>
    <p:sldId id="367" r:id="rId53"/>
    <p:sldId id="364" r:id="rId54"/>
    <p:sldId id="365" r:id="rId55"/>
    <p:sldId id="322" r:id="rId56"/>
    <p:sldId id="368" r:id="rId57"/>
    <p:sldId id="438" r:id="rId5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66" d="100"/>
          <a:sy n="66" d="100"/>
        </p:scale>
        <p:origin x="-876" y="-114"/>
      </p:cViewPr>
      <p:guideLst>
        <p:guide orient="horz" pos="2160"/>
        <p:guide pos="38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Master" Target="slideMasters/slideMaster5.xml"/><Relationship Id="rId59" Type="http://schemas.openxmlformats.org/officeDocument/2006/relationships/handoutMaster" Target="handoutMasters/handoutMaster1.xml"/><Relationship Id="rId58" Type="http://schemas.openxmlformats.org/officeDocument/2006/relationships/slide" Target="slides/slide51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79209-D45F-4DB1-A961-56D76DD05EA9}" type="doc">
      <dgm:prSet loTypeId="urn:microsoft.com/office/officeart/2005/8/layout/chevron2" loCatId="list" qsTypeId="urn:microsoft.com/office/officeart/2005/8/quickstyle/simple1#1" qsCatId="simple" csTypeId="urn:microsoft.com/office/officeart/2005/8/colors/colorful1#1" csCatId="colorful" phldr="1"/>
      <dgm:spPr/>
    </dgm:pt>
    <dgm:pt modelId="{14A15FBA-E8A8-4B00-8D8B-2FF8330B0F2D}">
      <dgm:prSet phldrT="[文本]"/>
      <dgm:spPr/>
      <dgm:t>
        <a:bodyPr/>
        <a:lstStyle/>
        <a:p>
          <a:r>
            <a:rPr lang="en-US" altLang="zh-CN" dirty="0" smtClean="0"/>
            <a:t>PART2</a:t>
          </a:r>
          <a:endParaRPr lang="zh-CN" altLang="en-US" dirty="0"/>
        </a:p>
      </dgm:t>
    </dgm:pt>
    <dgm:pt modelId="{6249ACC8-CF76-4DE4-BE01-228E1B848124}" cxnId="{51F5A489-97B7-4C90-83D9-2C8B4534D41B}" type="parTrans">
      <dgm:prSet/>
      <dgm:spPr/>
      <dgm:t>
        <a:bodyPr/>
        <a:lstStyle/>
        <a:p>
          <a:endParaRPr lang="zh-CN" altLang="en-US"/>
        </a:p>
      </dgm:t>
    </dgm:pt>
    <dgm:pt modelId="{2A40943E-1640-4A5E-A931-0702B7BA4A41}" cxnId="{51F5A489-97B7-4C90-83D9-2C8B4534D41B}" type="sibTrans">
      <dgm:prSet/>
      <dgm:spPr/>
      <dgm:t>
        <a:bodyPr/>
        <a:lstStyle/>
        <a:p>
          <a:endParaRPr lang="zh-CN" altLang="en-US"/>
        </a:p>
      </dgm:t>
    </dgm:pt>
    <dgm:pt modelId="{0F6038A6-D7A9-4C18-B743-DF893132621C}">
      <dgm:prSet phldrT="[文本]"/>
      <dgm:spPr/>
      <dgm:t>
        <a:bodyPr/>
        <a:lstStyle/>
        <a:p>
          <a:r>
            <a:rPr lang="en-US" altLang="zh-CN" dirty="0" smtClean="0"/>
            <a:t>PART3</a:t>
          </a:r>
          <a:endParaRPr lang="zh-CN" altLang="en-US" dirty="0"/>
        </a:p>
      </dgm:t>
    </dgm:pt>
    <dgm:pt modelId="{A0214397-6B2F-4CD9-8910-C725B4173E48}" cxnId="{DFA58C42-FFB5-47A0-9687-5AA471258532}" type="parTrans">
      <dgm:prSet/>
      <dgm:spPr/>
      <dgm:t>
        <a:bodyPr/>
        <a:lstStyle/>
        <a:p>
          <a:endParaRPr lang="zh-CN" altLang="en-US"/>
        </a:p>
      </dgm:t>
    </dgm:pt>
    <dgm:pt modelId="{A7D68B5F-5B29-4090-97CA-5113EEBFDC72}" cxnId="{DFA58C42-FFB5-47A0-9687-5AA471258532}" type="sibTrans">
      <dgm:prSet/>
      <dgm:spPr/>
      <dgm:t>
        <a:bodyPr/>
        <a:lstStyle/>
        <a:p>
          <a:endParaRPr lang="zh-CN" altLang="en-US"/>
        </a:p>
      </dgm:t>
    </dgm:pt>
    <dgm:pt modelId="{9BB36183-CCDA-462C-A91A-7EA323377CC5}">
      <dgm:prSet/>
      <dgm:spPr/>
      <dgm:t>
        <a:bodyPr/>
        <a:lstStyle/>
        <a:p>
          <a:r>
            <a:rPr lang="zh-CN" altLang="en-US" dirty="0" smtClean="0"/>
            <a:t>登录页面</a:t>
          </a:r>
          <a:endParaRPr lang="zh-CN" altLang="en-US" dirty="0"/>
        </a:p>
      </dgm:t>
    </dgm:pt>
    <dgm:pt modelId="{8D9111AA-53E0-4FBE-BED8-02FB700D87C9}" cxnId="{3FDE7820-5EF5-4687-B5AC-5428FBD78B50}" type="parTrans">
      <dgm:prSet/>
      <dgm:spPr/>
      <dgm:t>
        <a:bodyPr/>
        <a:lstStyle/>
        <a:p>
          <a:endParaRPr lang="zh-CN" altLang="en-US"/>
        </a:p>
      </dgm:t>
    </dgm:pt>
    <dgm:pt modelId="{70F5E67E-0E7E-4EB6-9292-97A22EE1F467}" cxnId="{3FDE7820-5EF5-4687-B5AC-5428FBD78B50}" type="sibTrans">
      <dgm:prSet/>
      <dgm:spPr/>
      <dgm:t>
        <a:bodyPr/>
        <a:lstStyle/>
        <a:p>
          <a:endParaRPr lang="zh-CN" altLang="en-US"/>
        </a:p>
      </dgm:t>
    </dgm:pt>
    <dgm:pt modelId="{3C32A90A-9773-41F5-9E2C-472861B44E13}">
      <dgm:prSet phldrT="[文本]"/>
      <dgm:spPr/>
      <dgm:t>
        <a:bodyPr/>
        <a:lstStyle/>
        <a:p>
          <a:r>
            <a:rPr lang="en-US" altLang="zh-CN" dirty="0" smtClean="0"/>
            <a:t>PART4</a:t>
          </a:r>
          <a:endParaRPr lang="zh-CN" altLang="en-US" dirty="0"/>
        </a:p>
      </dgm:t>
    </dgm:pt>
    <dgm:pt modelId="{2B6EC27B-8FEF-4EC0-A70D-DB55BA1EB283}" cxnId="{379D7300-AE13-4B86-976B-1B4EC3FEE890}" type="parTrans">
      <dgm:prSet/>
      <dgm:spPr/>
      <dgm:t>
        <a:bodyPr/>
        <a:lstStyle/>
        <a:p>
          <a:endParaRPr lang="zh-CN" altLang="en-US"/>
        </a:p>
      </dgm:t>
    </dgm:pt>
    <dgm:pt modelId="{16E2F133-C354-47B8-8B1D-4FBF5BBB4CD1}" cxnId="{379D7300-AE13-4B86-976B-1B4EC3FEE890}" type="sibTrans">
      <dgm:prSet/>
      <dgm:spPr/>
      <dgm:t>
        <a:bodyPr/>
        <a:lstStyle/>
        <a:p>
          <a:endParaRPr lang="zh-CN" altLang="en-US"/>
        </a:p>
      </dgm:t>
    </dgm:pt>
    <dgm:pt modelId="{0B8B31B4-C48F-4DB6-8629-8DBB2142C3A6}">
      <dgm:prSet phldrT="[文本]"/>
      <dgm:spPr/>
      <dgm:t>
        <a:bodyPr/>
        <a:lstStyle/>
        <a:p>
          <a:r>
            <a:rPr lang="en-US" altLang="zh-CN" dirty="0" smtClean="0"/>
            <a:t>PART1</a:t>
          </a:r>
          <a:endParaRPr lang="zh-CN" altLang="en-US" dirty="0"/>
        </a:p>
      </dgm:t>
    </dgm:pt>
    <dgm:pt modelId="{43214BD1-4A34-46FC-9006-BBA92A680AD6}" cxnId="{43F522C9-6442-4627-95FC-91862A5E2F13}" type="sibTrans">
      <dgm:prSet/>
      <dgm:spPr/>
      <dgm:t>
        <a:bodyPr/>
        <a:lstStyle/>
        <a:p>
          <a:endParaRPr lang="zh-CN" altLang="en-US"/>
        </a:p>
      </dgm:t>
    </dgm:pt>
    <dgm:pt modelId="{F0FDFF8B-C95D-4B71-BD88-316E63002DED}" cxnId="{43F522C9-6442-4627-95FC-91862A5E2F13}" type="parTrans">
      <dgm:prSet/>
      <dgm:spPr/>
      <dgm:t>
        <a:bodyPr/>
        <a:lstStyle/>
        <a:p>
          <a:endParaRPr lang="zh-CN" altLang="en-US"/>
        </a:p>
      </dgm:t>
    </dgm:pt>
    <dgm:pt modelId="{6113E18D-7EFA-4929-BFFC-522B04CB2D56}">
      <dgm:prSet phldrT="[文本]"/>
      <dgm:spPr/>
      <dgm:t>
        <a:bodyPr/>
        <a:lstStyle/>
        <a:p>
          <a:r>
            <a:rPr lang="zh-CN" altLang="en-US" dirty="0" smtClean="0"/>
            <a:t>个人信息显示</a:t>
          </a:r>
          <a:endParaRPr lang="zh-CN" altLang="en-US" dirty="0"/>
        </a:p>
      </dgm:t>
    </dgm:pt>
    <dgm:pt modelId="{2C6135D9-A885-420D-A9A9-A5E62D3B37C8}" cxnId="{DBCAFB4E-EB90-40DB-9AFF-8033F7E563E3}" type="parTrans">
      <dgm:prSet/>
      <dgm:spPr/>
      <dgm:t>
        <a:bodyPr/>
        <a:lstStyle/>
        <a:p>
          <a:endParaRPr lang="zh-CN" altLang="en-US"/>
        </a:p>
      </dgm:t>
    </dgm:pt>
    <dgm:pt modelId="{E130FD24-583E-47FF-A64B-55440EC8DFE9}" cxnId="{DBCAFB4E-EB90-40DB-9AFF-8033F7E563E3}" type="sibTrans">
      <dgm:prSet/>
      <dgm:spPr/>
      <dgm:t>
        <a:bodyPr/>
        <a:lstStyle/>
        <a:p>
          <a:endParaRPr lang="zh-CN" altLang="en-US"/>
        </a:p>
      </dgm:t>
    </dgm:pt>
    <dgm:pt modelId="{F1F0A813-4455-4C92-A69D-A8336E124658}">
      <dgm:prSet phldrT="[文本]"/>
      <dgm:spPr/>
      <dgm:t>
        <a:bodyPr/>
        <a:lstStyle/>
        <a:p>
          <a:r>
            <a:rPr lang="zh-CN" altLang="en-US" dirty="0" smtClean="0"/>
            <a:t>个人信息修改          密码修改</a:t>
          </a:r>
          <a:endParaRPr lang="zh-CN" altLang="en-US" dirty="0"/>
        </a:p>
      </dgm:t>
    </dgm:pt>
    <dgm:pt modelId="{5146D240-E5F8-43DB-B29C-B6BAB27DD415}" cxnId="{E5FC0E50-9D00-4953-9FD1-DC0626A01A77}" type="parTrans">
      <dgm:prSet/>
      <dgm:spPr/>
      <dgm:t>
        <a:bodyPr/>
        <a:lstStyle/>
        <a:p>
          <a:endParaRPr lang="zh-CN" altLang="en-US"/>
        </a:p>
      </dgm:t>
    </dgm:pt>
    <dgm:pt modelId="{B6B3110F-019B-46C9-A319-01247E5626AE}" cxnId="{E5FC0E50-9D00-4953-9FD1-DC0626A01A77}" type="sibTrans">
      <dgm:prSet/>
      <dgm:spPr/>
      <dgm:t>
        <a:bodyPr/>
        <a:lstStyle/>
        <a:p>
          <a:endParaRPr lang="zh-CN" altLang="en-US"/>
        </a:p>
      </dgm:t>
    </dgm:pt>
    <dgm:pt modelId="{FA3BA7E9-4F8C-4B55-A463-FB0510A27B88}">
      <dgm:prSet/>
      <dgm:spPr/>
      <dgm:t>
        <a:bodyPr/>
        <a:lstStyle/>
        <a:p>
          <a:r>
            <a:rPr lang="zh-CN" altLang="en-US" dirty="0" smtClean="0"/>
            <a:t>公告发布、管理</a:t>
          </a:r>
          <a:endParaRPr lang="zh-CN" altLang="en-US" dirty="0"/>
        </a:p>
      </dgm:t>
    </dgm:pt>
    <dgm:pt modelId="{77F34D21-E61D-4512-B3DE-0516C1844B39}" cxnId="{936056B7-93A9-47A0-9C58-7C3D2A1C12B3}" type="parTrans">
      <dgm:prSet/>
      <dgm:spPr/>
      <dgm:t>
        <a:bodyPr/>
        <a:lstStyle/>
        <a:p>
          <a:endParaRPr lang="zh-CN" altLang="en-US"/>
        </a:p>
      </dgm:t>
    </dgm:pt>
    <dgm:pt modelId="{7F7B17C1-CC82-4FD3-9D9C-09F938E5A8C4}" cxnId="{936056B7-93A9-47A0-9C58-7C3D2A1C12B3}" type="sibTrans">
      <dgm:prSet/>
      <dgm:spPr/>
      <dgm:t>
        <a:bodyPr/>
        <a:lstStyle/>
        <a:p>
          <a:endParaRPr lang="zh-CN" altLang="en-US"/>
        </a:p>
      </dgm:t>
    </dgm:pt>
    <dgm:pt modelId="{BA0D0E6E-2668-4E1D-B7DB-57A8727BDEE1}" type="pres">
      <dgm:prSet presAssocID="{02B79209-D45F-4DB1-A961-56D76DD05EA9}" presName="linearFlow" presStyleCnt="0">
        <dgm:presLayoutVars>
          <dgm:dir/>
          <dgm:animLvl val="lvl"/>
          <dgm:resizeHandles val="exact"/>
        </dgm:presLayoutVars>
      </dgm:prSet>
      <dgm:spPr/>
    </dgm:pt>
    <dgm:pt modelId="{E2779171-C470-4FA9-B6E3-08BD2122ED69}" type="pres">
      <dgm:prSet presAssocID="{0B8B31B4-C48F-4DB6-8629-8DBB2142C3A6}" presName="composite" presStyleCnt="0"/>
      <dgm:spPr/>
    </dgm:pt>
    <dgm:pt modelId="{0DDA04DA-E69A-4EF5-8563-160F710B9C33}" type="pres">
      <dgm:prSet presAssocID="{0B8B31B4-C48F-4DB6-8629-8DBB2142C3A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AF8F6E-E856-4009-878D-B60F1DE2029B}" type="pres">
      <dgm:prSet presAssocID="{0B8B31B4-C48F-4DB6-8629-8DBB2142C3A6}" presName="descendantText" presStyleLbl="alignAcc1" presStyleIdx="0" presStyleCnt="4" custScaleX="518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58B3CA-540C-4F5F-849F-4825BF577BF6}" type="pres">
      <dgm:prSet presAssocID="{43214BD1-4A34-46FC-9006-BBA92A680AD6}" presName="sp" presStyleCnt="0"/>
      <dgm:spPr/>
    </dgm:pt>
    <dgm:pt modelId="{11F93FB3-39B5-4F08-AF22-832D89667A96}" type="pres">
      <dgm:prSet presAssocID="{14A15FBA-E8A8-4B00-8D8B-2FF8330B0F2D}" presName="composite" presStyleCnt="0"/>
      <dgm:spPr/>
    </dgm:pt>
    <dgm:pt modelId="{188E01B7-7C7B-45A1-BCE8-936A3360BFEC}" type="pres">
      <dgm:prSet presAssocID="{14A15FBA-E8A8-4B00-8D8B-2FF8330B0F2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996AE9-9251-4C87-9823-F171557DF042}" type="pres">
      <dgm:prSet presAssocID="{14A15FBA-E8A8-4B00-8D8B-2FF8330B0F2D}" presName="descendantText" presStyleLbl="alignAcc1" presStyleIdx="1" presStyleCnt="4" custScaleX="51457" custLinFactNeighborX="979" custLinFactNeighborY="71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E4F7B6-CD1A-4FF4-AE54-350750C281DE}" type="pres">
      <dgm:prSet presAssocID="{2A40943E-1640-4A5E-A931-0702B7BA4A41}" presName="sp" presStyleCnt="0"/>
      <dgm:spPr/>
    </dgm:pt>
    <dgm:pt modelId="{07F10418-1675-45B8-8E49-89E2FE8F3FD7}" type="pres">
      <dgm:prSet presAssocID="{0F6038A6-D7A9-4C18-B743-DF893132621C}" presName="composite" presStyleCnt="0"/>
      <dgm:spPr/>
    </dgm:pt>
    <dgm:pt modelId="{C41A7871-0465-443F-93CB-0DD5231888F2}" type="pres">
      <dgm:prSet presAssocID="{0F6038A6-D7A9-4C18-B743-DF893132621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D39864-D6B6-4034-B4A7-A9A9DC8285C2}" type="pres">
      <dgm:prSet presAssocID="{0F6038A6-D7A9-4C18-B743-DF893132621C}" presName="descendantText" presStyleLbl="alignAcc1" presStyleIdx="2" presStyleCnt="4" custScaleX="520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6F0BA9-214A-4A48-A179-DEF599085A7F}" type="pres">
      <dgm:prSet presAssocID="{A7D68B5F-5B29-4090-97CA-5113EEBFDC72}" presName="sp" presStyleCnt="0"/>
      <dgm:spPr/>
    </dgm:pt>
    <dgm:pt modelId="{DB2EF235-2EC8-448D-B692-9AF62ECC8F62}" type="pres">
      <dgm:prSet presAssocID="{3C32A90A-9773-41F5-9E2C-472861B44E13}" presName="composite" presStyleCnt="0"/>
      <dgm:spPr/>
    </dgm:pt>
    <dgm:pt modelId="{9EEFCA34-E113-4034-8748-CAD6A66ECB6A}" type="pres">
      <dgm:prSet presAssocID="{3C32A90A-9773-41F5-9E2C-472861B44E13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B86B0F-B440-4003-810D-59906530FFBD}" type="pres">
      <dgm:prSet presAssocID="{3C32A90A-9773-41F5-9E2C-472861B44E13}" presName="descendantText" presStyleLbl="alignAcc1" presStyleIdx="3" presStyleCnt="4" custScaleX="51934" custLinFactNeighborX="589" custLinFactNeighborY="-37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FDE7820-5EF5-4687-B5AC-5428FBD78B50}" srcId="{0B8B31B4-C48F-4DB6-8629-8DBB2142C3A6}" destId="{9BB36183-CCDA-462C-A91A-7EA323377CC5}" srcOrd="0" destOrd="0" parTransId="{8D9111AA-53E0-4FBE-BED8-02FB700D87C9}" sibTransId="{70F5E67E-0E7E-4EB6-9292-97A22EE1F467}"/>
    <dgm:cxn modelId="{4BF144DF-20E3-4449-95E6-04FC0C3BB64A}" type="presOf" srcId="{6113E18D-7EFA-4929-BFFC-522B04CB2D56}" destId="{AD996AE9-9251-4C87-9823-F171557DF042}" srcOrd="0" destOrd="0" presId="urn:microsoft.com/office/officeart/2005/8/layout/chevron2"/>
    <dgm:cxn modelId="{DFA58C42-FFB5-47A0-9687-5AA471258532}" srcId="{02B79209-D45F-4DB1-A961-56D76DD05EA9}" destId="{0F6038A6-D7A9-4C18-B743-DF893132621C}" srcOrd="2" destOrd="0" parTransId="{A0214397-6B2F-4CD9-8910-C725B4173E48}" sibTransId="{A7D68B5F-5B29-4090-97CA-5113EEBFDC72}"/>
    <dgm:cxn modelId="{5B9F59D5-3525-4BE7-83FB-681495043FC3}" type="presOf" srcId="{0F6038A6-D7A9-4C18-B743-DF893132621C}" destId="{C41A7871-0465-443F-93CB-0DD5231888F2}" srcOrd="0" destOrd="0" presId="urn:microsoft.com/office/officeart/2005/8/layout/chevron2"/>
    <dgm:cxn modelId="{DBCAFB4E-EB90-40DB-9AFF-8033F7E563E3}" srcId="{14A15FBA-E8A8-4B00-8D8B-2FF8330B0F2D}" destId="{6113E18D-7EFA-4929-BFFC-522B04CB2D56}" srcOrd="0" destOrd="0" parTransId="{2C6135D9-A885-420D-A9A9-A5E62D3B37C8}" sibTransId="{E130FD24-583E-47FF-A64B-55440EC8DFE9}"/>
    <dgm:cxn modelId="{8E6DC7BA-C1A1-4D89-90EA-735668D990D5}" type="presOf" srcId="{3C32A90A-9773-41F5-9E2C-472861B44E13}" destId="{9EEFCA34-E113-4034-8748-CAD6A66ECB6A}" srcOrd="0" destOrd="0" presId="urn:microsoft.com/office/officeart/2005/8/layout/chevron2"/>
    <dgm:cxn modelId="{E5FC0E50-9D00-4953-9FD1-DC0626A01A77}" srcId="{0F6038A6-D7A9-4C18-B743-DF893132621C}" destId="{F1F0A813-4455-4C92-A69D-A8336E124658}" srcOrd="0" destOrd="0" parTransId="{5146D240-E5F8-43DB-B29C-B6BAB27DD415}" sibTransId="{B6B3110F-019B-46C9-A319-01247E5626AE}"/>
    <dgm:cxn modelId="{379D7300-AE13-4B86-976B-1B4EC3FEE890}" srcId="{02B79209-D45F-4DB1-A961-56D76DD05EA9}" destId="{3C32A90A-9773-41F5-9E2C-472861B44E13}" srcOrd="3" destOrd="0" parTransId="{2B6EC27B-8FEF-4EC0-A70D-DB55BA1EB283}" sibTransId="{16E2F133-C354-47B8-8B1D-4FBF5BBB4CD1}"/>
    <dgm:cxn modelId="{F9FC5BDF-479C-4487-A133-BA135D59790A}" type="presOf" srcId="{0B8B31B4-C48F-4DB6-8629-8DBB2142C3A6}" destId="{0DDA04DA-E69A-4EF5-8563-160F710B9C33}" srcOrd="0" destOrd="0" presId="urn:microsoft.com/office/officeart/2005/8/layout/chevron2"/>
    <dgm:cxn modelId="{A536076C-2447-4A7B-BE4F-F1B8DE52E45E}" type="presOf" srcId="{9BB36183-CCDA-462C-A91A-7EA323377CC5}" destId="{3AAF8F6E-E856-4009-878D-B60F1DE2029B}" srcOrd="0" destOrd="0" presId="urn:microsoft.com/office/officeart/2005/8/layout/chevron2"/>
    <dgm:cxn modelId="{9B315A66-64F3-4747-8E47-4F5BF5BF960A}" type="presOf" srcId="{F1F0A813-4455-4C92-A69D-A8336E124658}" destId="{4CD39864-D6B6-4034-B4A7-A9A9DC8285C2}" srcOrd="0" destOrd="0" presId="urn:microsoft.com/office/officeart/2005/8/layout/chevron2"/>
    <dgm:cxn modelId="{51F5A489-97B7-4C90-83D9-2C8B4534D41B}" srcId="{02B79209-D45F-4DB1-A961-56D76DD05EA9}" destId="{14A15FBA-E8A8-4B00-8D8B-2FF8330B0F2D}" srcOrd="1" destOrd="0" parTransId="{6249ACC8-CF76-4DE4-BE01-228E1B848124}" sibTransId="{2A40943E-1640-4A5E-A931-0702B7BA4A41}"/>
    <dgm:cxn modelId="{FF511DBF-3CC4-4134-AFE3-A50F25B7C142}" type="presOf" srcId="{14A15FBA-E8A8-4B00-8D8B-2FF8330B0F2D}" destId="{188E01B7-7C7B-45A1-BCE8-936A3360BFEC}" srcOrd="0" destOrd="0" presId="urn:microsoft.com/office/officeart/2005/8/layout/chevron2"/>
    <dgm:cxn modelId="{78D52420-953E-4A84-AEC0-D9A3E2D99A39}" type="presOf" srcId="{FA3BA7E9-4F8C-4B55-A463-FB0510A27B88}" destId="{46B86B0F-B440-4003-810D-59906530FFBD}" srcOrd="0" destOrd="0" presId="urn:microsoft.com/office/officeart/2005/8/layout/chevron2"/>
    <dgm:cxn modelId="{43F522C9-6442-4627-95FC-91862A5E2F13}" srcId="{02B79209-D45F-4DB1-A961-56D76DD05EA9}" destId="{0B8B31B4-C48F-4DB6-8629-8DBB2142C3A6}" srcOrd="0" destOrd="0" parTransId="{F0FDFF8B-C95D-4B71-BD88-316E63002DED}" sibTransId="{43214BD1-4A34-46FC-9006-BBA92A680AD6}"/>
    <dgm:cxn modelId="{EAB5F939-31BA-459D-A1FF-F82DCB593C2C}" type="presOf" srcId="{02B79209-D45F-4DB1-A961-56D76DD05EA9}" destId="{BA0D0E6E-2668-4E1D-B7DB-57A8727BDEE1}" srcOrd="0" destOrd="0" presId="urn:microsoft.com/office/officeart/2005/8/layout/chevron2"/>
    <dgm:cxn modelId="{936056B7-93A9-47A0-9C58-7C3D2A1C12B3}" srcId="{3C32A90A-9773-41F5-9E2C-472861B44E13}" destId="{FA3BA7E9-4F8C-4B55-A463-FB0510A27B88}" srcOrd="0" destOrd="0" parTransId="{77F34D21-E61D-4512-B3DE-0516C1844B39}" sibTransId="{7F7B17C1-CC82-4FD3-9D9C-09F938E5A8C4}"/>
    <dgm:cxn modelId="{B7BAE92C-CC45-450E-8DE0-1F77765118B5}" type="presParOf" srcId="{BA0D0E6E-2668-4E1D-B7DB-57A8727BDEE1}" destId="{E2779171-C470-4FA9-B6E3-08BD2122ED69}" srcOrd="0" destOrd="0" presId="urn:microsoft.com/office/officeart/2005/8/layout/chevron2"/>
    <dgm:cxn modelId="{C75DD403-3C42-4BD7-A218-8339B351E3F2}" type="presParOf" srcId="{E2779171-C470-4FA9-B6E3-08BD2122ED69}" destId="{0DDA04DA-E69A-4EF5-8563-160F710B9C33}" srcOrd="0" destOrd="0" presId="urn:microsoft.com/office/officeart/2005/8/layout/chevron2"/>
    <dgm:cxn modelId="{2B69EA9E-13BB-4665-8414-ACFEE673FAAF}" type="presParOf" srcId="{E2779171-C470-4FA9-B6E3-08BD2122ED69}" destId="{3AAF8F6E-E856-4009-878D-B60F1DE2029B}" srcOrd="1" destOrd="0" presId="urn:microsoft.com/office/officeart/2005/8/layout/chevron2"/>
    <dgm:cxn modelId="{D1093263-63C3-4236-9C20-BA0DFAB57C8D}" type="presParOf" srcId="{BA0D0E6E-2668-4E1D-B7DB-57A8727BDEE1}" destId="{4458B3CA-540C-4F5F-849F-4825BF577BF6}" srcOrd="1" destOrd="0" presId="urn:microsoft.com/office/officeart/2005/8/layout/chevron2"/>
    <dgm:cxn modelId="{BE4A7602-4AE9-48CD-AA1C-F70CB92DDDA7}" type="presParOf" srcId="{BA0D0E6E-2668-4E1D-B7DB-57A8727BDEE1}" destId="{11F93FB3-39B5-4F08-AF22-832D89667A96}" srcOrd="2" destOrd="0" presId="urn:microsoft.com/office/officeart/2005/8/layout/chevron2"/>
    <dgm:cxn modelId="{CB8A7A6D-BF67-4C6F-BE51-DF079AD6990F}" type="presParOf" srcId="{11F93FB3-39B5-4F08-AF22-832D89667A96}" destId="{188E01B7-7C7B-45A1-BCE8-936A3360BFEC}" srcOrd="0" destOrd="0" presId="urn:microsoft.com/office/officeart/2005/8/layout/chevron2"/>
    <dgm:cxn modelId="{7D4246D1-3806-4AF6-BCBF-647220F0EC63}" type="presParOf" srcId="{11F93FB3-39B5-4F08-AF22-832D89667A96}" destId="{AD996AE9-9251-4C87-9823-F171557DF042}" srcOrd="1" destOrd="0" presId="urn:microsoft.com/office/officeart/2005/8/layout/chevron2"/>
    <dgm:cxn modelId="{93627654-CEB6-4DC7-848F-CB47B8AD2714}" type="presParOf" srcId="{BA0D0E6E-2668-4E1D-B7DB-57A8727BDEE1}" destId="{FBE4F7B6-CD1A-4FF4-AE54-350750C281DE}" srcOrd="3" destOrd="0" presId="urn:microsoft.com/office/officeart/2005/8/layout/chevron2"/>
    <dgm:cxn modelId="{0B8933C7-9413-4E16-A28B-80F1992B2DA8}" type="presParOf" srcId="{BA0D0E6E-2668-4E1D-B7DB-57A8727BDEE1}" destId="{07F10418-1675-45B8-8E49-89E2FE8F3FD7}" srcOrd="4" destOrd="0" presId="urn:microsoft.com/office/officeart/2005/8/layout/chevron2"/>
    <dgm:cxn modelId="{41037C75-E851-4F6A-8847-18376C271157}" type="presParOf" srcId="{07F10418-1675-45B8-8E49-89E2FE8F3FD7}" destId="{C41A7871-0465-443F-93CB-0DD5231888F2}" srcOrd="0" destOrd="0" presId="urn:microsoft.com/office/officeart/2005/8/layout/chevron2"/>
    <dgm:cxn modelId="{03DADFB3-62F7-4381-BA53-B2E609220552}" type="presParOf" srcId="{07F10418-1675-45B8-8E49-89E2FE8F3FD7}" destId="{4CD39864-D6B6-4034-B4A7-A9A9DC8285C2}" srcOrd="1" destOrd="0" presId="urn:microsoft.com/office/officeart/2005/8/layout/chevron2"/>
    <dgm:cxn modelId="{97076D54-67D2-427C-AAE8-5A76E42F3B98}" type="presParOf" srcId="{BA0D0E6E-2668-4E1D-B7DB-57A8727BDEE1}" destId="{326F0BA9-214A-4A48-A179-DEF599085A7F}" srcOrd="5" destOrd="0" presId="urn:microsoft.com/office/officeart/2005/8/layout/chevron2"/>
    <dgm:cxn modelId="{719CE880-91DE-48BF-9668-988DC7D5F8E0}" type="presParOf" srcId="{BA0D0E6E-2668-4E1D-B7DB-57A8727BDEE1}" destId="{DB2EF235-2EC8-448D-B692-9AF62ECC8F62}" srcOrd="6" destOrd="0" presId="urn:microsoft.com/office/officeart/2005/8/layout/chevron2"/>
    <dgm:cxn modelId="{B6AD4932-E03F-478B-A445-09B5AD441801}" type="presParOf" srcId="{DB2EF235-2EC8-448D-B692-9AF62ECC8F62}" destId="{9EEFCA34-E113-4034-8748-CAD6A66ECB6A}" srcOrd="0" destOrd="0" presId="urn:microsoft.com/office/officeart/2005/8/layout/chevron2"/>
    <dgm:cxn modelId="{67EBB65D-F30B-44CC-9340-B58C15DE799A}" type="presParOf" srcId="{DB2EF235-2EC8-448D-B692-9AF62ECC8F62}" destId="{46B86B0F-B440-4003-810D-59906530FFB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DA04DA-E69A-4EF5-8563-160F710B9C33}">
      <dsp:nvSpPr>
        <dsp:cNvPr id="0" name=""/>
        <dsp:cNvSpPr/>
      </dsp:nvSpPr>
      <dsp:spPr>
        <a:xfrm rot="5400000">
          <a:off x="935730" y="152856"/>
          <a:ext cx="1012612" cy="70882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PART1</a:t>
          </a:r>
          <a:endParaRPr lang="zh-CN" altLang="en-US" sz="1900" kern="1200" dirty="0"/>
        </a:p>
      </dsp:txBody>
      <dsp:txXfrm rot="5400000">
        <a:off x="935730" y="152856"/>
        <a:ext cx="1012612" cy="708828"/>
      </dsp:txXfrm>
    </dsp:sp>
    <dsp:sp modelId="{3AAF8F6E-E856-4009-878D-B60F1DE2029B}">
      <dsp:nvSpPr>
        <dsp:cNvPr id="0" name=""/>
        <dsp:cNvSpPr/>
      </dsp:nvSpPr>
      <dsp:spPr>
        <a:xfrm rot="5400000">
          <a:off x="2926309" y="-945122"/>
          <a:ext cx="658198" cy="25503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登录页面</a:t>
          </a:r>
          <a:endParaRPr lang="zh-CN" altLang="en-US" sz="1900" kern="1200" dirty="0"/>
        </a:p>
      </dsp:txBody>
      <dsp:txXfrm rot="5400000">
        <a:off x="2926309" y="-945122"/>
        <a:ext cx="658198" cy="2550373"/>
      </dsp:txXfrm>
    </dsp:sp>
    <dsp:sp modelId="{188E01B7-7C7B-45A1-BCE8-936A3360BFEC}">
      <dsp:nvSpPr>
        <dsp:cNvPr id="0" name=""/>
        <dsp:cNvSpPr/>
      </dsp:nvSpPr>
      <dsp:spPr>
        <a:xfrm rot="5400000">
          <a:off x="935730" y="1014809"/>
          <a:ext cx="1012612" cy="70882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PART2</a:t>
          </a:r>
          <a:endParaRPr lang="zh-CN" altLang="en-US" sz="1900" kern="1200" dirty="0"/>
        </a:p>
      </dsp:txBody>
      <dsp:txXfrm rot="5400000">
        <a:off x="935730" y="1014809"/>
        <a:ext cx="1012612" cy="708828"/>
      </dsp:txXfrm>
    </dsp:sp>
    <dsp:sp modelId="{AD996AE9-9251-4C87-9823-F171557DF042}">
      <dsp:nvSpPr>
        <dsp:cNvPr id="0" name=""/>
        <dsp:cNvSpPr/>
      </dsp:nvSpPr>
      <dsp:spPr>
        <a:xfrm rot="5400000">
          <a:off x="2963347" y="-26276"/>
          <a:ext cx="658198" cy="2530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个人信息显示</a:t>
          </a:r>
          <a:endParaRPr lang="zh-CN" altLang="en-US" sz="1900" kern="1200" dirty="0"/>
        </a:p>
      </dsp:txBody>
      <dsp:txXfrm rot="5400000">
        <a:off x="2963347" y="-26276"/>
        <a:ext cx="658198" cy="2530945"/>
      </dsp:txXfrm>
    </dsp:sp>
    <dsp:sp modelId="{C41A7871-0465-443F-93CB-0DD5231888F2}">
      <dsp:nvSpPr>
        <dsp:cNvPr id="0" name=""/>
        <dsp:cNvSpPr/>
      </dsp:nvSpPr>
      <dsp:spPr>
        <a:xfrm rot="5400000">
          <a:off x="935730" y="1876761"/>
          <a:ext cx="1012612" cy="70882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PART3</a:t>
          </a:r>
          <a:endParaRPr lang="zh-CN" altLang="en-US" sz="1900" kern="1200" dirty="0"/>
        </a:p>
      </dsp:txBody>
      <dsp:txXfrm rot="5400000">
        <a:off x="935730" y="1876761"/>
        <a:ext cx="1012612" cy="708828"/>
      </dsp:txXfrm>
    </dsp:sp>
    <dsp:sp modelId="{4CD39864-D6B6-4034-B4A7-A9A9DC8285C2}">
      <dsp:nvSpPr>
        <dsp:cNvPr id="0" name=""/>
        <dsp:cNvSpPr/>
      </dsp:nvSpPr>
      <dsp:spPr>
        <a:xfrm rot="5400000">
          <a:off x="2931205" y="774503"/>
          <a:ext cx="658198" cy="25589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个人信息修改          密码修改</a:t>
          </a:r>
          <a:endParaRPr lang="zh-CN" altLang="en-US" sz="1900" kern="1200" dirty="0"/>
        </a:p>
      </dsp:txBody>
      <dsp:txXfrm rot="5400000">
        <a:off x="2931205" y="774503"/>
        <a:ext cx="658198" cy="2558931"/>
      </dsp:txXfrm>
    </dsp:sp>
    <dsp:sp modelId="{9EEFCA34-E113-4034-8748-CAD6A66ECB6A}">
      <dsp:nvSpPr>
        <dsp:cNvPr id="0" name=""/>
        <dsp:cNvSpPr/>
      </dsp:nvSpPr>
      <dsp:spPr>
        <a:xfrm rot="5400000">
          <a:off x="935730" y="2738714"/>
          <a:ext cx="1012612" cy="7088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PART4</a:t>
          </a:r>
          <a:endParaRPr lang="zh-CN" altLang="en-US" sz="1900" kern="1200" dirty="0"/>
        </a:p>
      </dsp:txBody>
      <dsp:txXfrm rot="5400000">
        <a:off x="935730" y="2738714"/>
        <a:ext cx="1012612" cy="708828"/>
      </dsp:txXfrm>
    </dsp:sp>
    <dsp:sp modelId="{46B86B0F-B440-4003-810D-59906530FFBD}">
      <dsp:nvSpPr>
        <dsp:cNvPr id="0" name=""/>
        <dsp:cNvSpPr/>
      </dsp:nvSpPr>
      <dsp:spPr>
        <a:xfrm rot="5400000">
          <a:off x="2957586" y="1614318"/>
          <a:ext cx="658198" cy="25544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公告发布、管理</a:t>
          </a:r>
          <a:endParaRPr lang="zh-CN" altLang="en-US" sz="1900" kern="1200" dirty="0"/>
        </a:p>
      </dsp:txBody>
      <dsp:txXfrm rot="5400000">
        <a:off x="2957586" y="1614318"/>
        <a:ext cx="658198" cy="2554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/>
            </a:lvl1pPr>
          </a:lstStyle>
          <a:p>
            <a:fld id="{DDDEF621-1D95-432F-9957-2699362503E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/>
            </a:lvl1pPr>
          </a:lstStyle>
          <a:p>
            <a:fld id="{2DB571D0-9CD0-4952-9505-CC9C20CA935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王夫子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r>
              <a:rPr lang="zh-CN" altLang="en-US" baseline="0" dirty="0"/>
              <a:t> </a:t>
            </a:r>
            <a:r>
              <a:rPr lang="en-US" altLang="zh-CN" baseline="0" dirty="0"/>
              <a:t>– http://www.wangfz.com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王夫子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r>
              <a:rPr lang="zh-CN" altLang="en-US" baseline="0" dirty="0"/>
              <a:t> </a:t>
            </a:r>
            <a:r>
              <a:rPr lang="en-US" altLang="zh-CN" baseline="0" dirty="0"/>
              <a:t>– http://www.wangfz.com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王夫子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http://www.wangfz.com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王夫子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http://www.wangfz.com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王夫子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http://www.wangfz.com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C4197-2F63-4AEB-A1BA-7A430C6584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FBA9A7-C327-4326-9A5D-B4F350D387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3447C-36B8-4725-9C51-343396E2EB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97FEF7-3317-4B40-ABA7-6343ED419E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BDE9B9-AD98-4FCE-B5B6-32CEC7BB46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067EF-5F4B-48FB-BF69-E12E96E69D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01C430-875D-4BD5-A654-ECDBC28802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FBC453-63C7-492A-9597-1E240215413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6905EC-70F7-4801-85CF-38AFDA1A8B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D2072F-7F1A-4CCF-87C6-18C3A9A12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330B17-1243-4C69-804C-E2B08E88E8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87343-BA0D-4655-AB30-700213F18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1C9D33-AE9C-4B2B-AF17-899B6E7745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68FAA-CDB8-4A90-9FB5-03557AA7ED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6049C2-E1E4-4BB7-BAC8-F11C595209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CC41D-CFCF-4095-8541-9660F9453C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3F25E-B808-4C8A-B137-F43F3B954B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93B66-2137-4B75-B5FA-28EDB29B1F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BB46A-B68F-42A9-92F3-E14050B031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CBDEBE-AC8F-4489-8989-AB7863B9111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EBFEDF-DDD3-4244-A06F-4BD7B44F92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F3FED-5900-4332-8F52-ED91935FBB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1ED608-5D4A-4A61-8268-D645E69E8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839195-9B9E-46A1-B48A-15112336389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C4D7DA-187C-468D-BECA-026C05DF2C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7AAEEF-AC55-46FB-AF40-2A8E4D5869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2269F-BB2A-4A9B-B0AE-BAAA1B277A7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E90C12-6733-455B-8554-E60B95A4CA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DE5BB1-8CC3-455E-887D-E37168E399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98773-7BE6-46A9-A3A0-74B2A748D94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1E908A-1A1D-4281-B1CF-5C560281A0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3BDC6-61D8-4B02-97BA-1B5AE96030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050643-15A9-430B-A65E-7528A6EB9C6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18" Type="http://schemas.openxmlformats.org/officeDocument/2006/relationships/image" Target="../media/image7.png"/><Relationship Id="rId17" Type="http://schemas.openxmlformats.org/officeDocument/2006/relationships/image" Target="../media/image6.png"/><Relationship Id="rId16" Type="http://schemas.openxmlformats.org/officeDocument/2006/relationships/image" Target="../media/image5.png"/><Relationship Id="rId15" Type="http://schemas.openxmlformats.org/officeDocument/2006/relationships/image" Target="../media/image4.png"/><Relationship Id="rId14" Type="http://schemas.openxmlformats.org/officeDocument/2006/relationships/image" Target="../media/image3.png"/><Relationship Id="rId13" Type="http://schemas.openxmlformats.org/officeDocument/2006/relationships/image" Target="../media/image2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99168ACA-6C9D-41EE-8450-1C8BCD2111C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F310DAF6-FAE0-4DBC-AB2D-E46A9D1A877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78024C3D-CA17-4643-B784-828ECD56709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7"/>
          <a:stretch>
            <a:fillRect/>
          </a:stretch>
        </p:blipFill>
        <p:spPr bwMode="auto">
          <a:xfrm>
            <a:off x="0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7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0" r="70099" b="31741"/>
          <a:stretch>
            <a:fillRect/>
          </a:stretch>
        </p:blipFill>
        <p:spPr bwMode="auto">
          <a:xfrm>
            <a:off x="0" y="1158875"/>
            <a:ext cx="9880600" cy="52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8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2" t="26865" r="53189" b="37447"/>
          <a:stretch>
            <a:fillRect/>
          </a:stretch>
        </p:blipFill>
        <p:spPr bwMode="auto">
          <a:xfrm>
            <a:off x="11495088" y="142875"/>
            <a:ext cx="4460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11172825" y="319088"/>
            <a:ext cx="258763" cy="258762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pic>
        <p:nvPicPr>
          <p:cNvPr id="4102" name="直接连接符 10"/>
          <p:cNvPicPr>
            <a:picLocks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255588"/>
            <a:ext cx="274955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直接连接符 11"/>
          <p:cNvPicPr>
            <a:picLocks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63" y="371475"/>
            <a:ext cx="274955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矩形 12"/>
          <p:cNvSpPr>
            <a:spLocks noChangeArrowheads="1"/>
          </p:cNvSpPr>
          <p:nvPr/>
        </p:nvSpPr>
        <p:spPr bwMode="auto">
          <a:xfrm>
            <a:off x="234950" y="695325"/>
            <a:ext cx="11722100" cy="5951538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pic>
        <p:nvPicPr>
          <p:cNvPr id="4105" name="图片 13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0" t="29579" r="1982" b="24695"/>
          <a:stretch>
            <a:fillRect/>
          </a:stretch>
        </p:blipFill>
        <p:spPr bwMode="auto">
          <a:xfrm>
            <a:off x="31750" y="120650"/>
            <a:ext cx="8191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图片 14"/>
          <p:cNvPicPr>
            <a:picLocks noChangeAspect="1" noChangeArrowheads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2" t="16560" r="28087"/>
          <a:stretch>
            <a:fillRect/>
          </a:stretch>
        </p:blipFill>
        <p:spPr bwMode="auto">
          <a:xfrm>
            <a:off x="-22225" y="5497513"/>
            <a:ext cx="215423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410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 advClick="0" advTm="3000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25.png"/><Relationship Id="rId3" Type="http://schemas.openxmlformats.org/officeDocument/2006/relationships/tags" Target="../tags/tag2.xml"/><Relationship Id="rId2" Type="http://schemas.openxmlformats.org/officeDocument/2006/relationships/image" Target="../media/image24.png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27.png"/><Relationship Id="rId3" Type="http://schemas.openxmlformats.org/officeDocument/2006/relationships/tags" Target="../tags/tag4.xml"/><Relationship Id="rId2" Type="http://schemas.openxmlformats.org/officeDocument/2006/relationships/image" Target="../media/image26.png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5.jpeg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9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6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图片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r="9473"/>
          <a:stretch>
            <a:fillRect/>
          </a:stretch>
        </p:blipFill>
        <p:spPr bwMode="auto">
          <a:xfrm>
            <a:off x="-8890" y="0"/>
            <a:ext cx="12230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文本框 92"/>
          <p:cNvSpPr txBox="1">
            <a:spLocks noChangeArrowheads="1"/>
          </p:cNvSpPr>
          <p:nvPr/>
        </p:nvSpPr>
        <p:spPr bwMode="auto">
          <a:xfrm>
            <a:off x="1204913" y="2552700"/>
            <a:ext cx="980122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6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麓山国际幼儿园管理系统</a:t>
            </a:r>
            <a:endParaRPr lang="zh-CN" altLang="en-US" sz="66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文本框 93"/>
          <p:cNvSpPr txBox="1">
            <a:spLocks noChangeArrowheads="1"/>
          </p:cNvSpPr>
          <p:nvPr/>
        </p:nvSpPr>
        <p:spPr bwMode="auto">
          <a:xfrm>
            <a:off x="4057650" y="1738313"/>
            <a:ext cx="4057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组阶段项目PPT</a:t>
            </a:r>
            <a:endParaRPr lang="zh-CN" altLang="en-US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41730" y="417195"/>
            <a:ext cx="11346815" cy="6408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71355" y="61277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超级管理员登录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laoshiquanxian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88035" y="137160"/>
            <a:ext cx="10815320" cy="630555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yuanzha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23570" y="564515"/>
            <a:ext cx="11127740" cy="529399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home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3180" y="88900"/>
            <a:ext cx="12106275" cy="7127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23795" y="18415"/>
            <a:ext cx="4812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0000"/>
                </a:solidFill>
              </a:rPr>
              <a:t>首页展示</a:t>
            </a:r>
            <a:endParaRPr lang="zh-CN" altLang="en-US" sz="400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194685" y="1391285"/>
            <a:ext cx="1206500" cy="8115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4342130" y="2202815"/>
            <a:ext cx="1371600" cy="5708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aseline="30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快捷导航，</a:t>
            </a:r>
            <a:endParaRPr lang="zh-CN" altLang="en-US" sz="2400" baseline="30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r>
              <a:rPr lang="zh-CN" altLang="en-US" sz="2400" baseline="30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领导关心数据</a:t>
            </a:r>
            <a:endParaRPr lang="zh-CN" altLang="en-US" sz="2400" baseline="30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omephone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rcRect t="2375" b="2375"/>
          <a:stretch>
            <a:fillRect/>
          </a:stretch>
        </p:blipFill>
        <p:spPr>
          <a:xfrm>
            <a:off x="453390" y="-128270"/>
            <a:ext cx="4232275" cy="6851015"/>
          </a:xfrm>
          <a:prstGeom prst="rect">
            <a:avLst/>
          </a:prstGeom>
        </p:spPr>
      </p:pic>
      <p:pic>
        <p:nvPicPr>
          <p:cNvPr id="4" name="图片 3" descr="homephone1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rcRect t="3545" b="3545"/>
          <a:stretch>
            <a:fillRect/>
          </a:stretch>
        </p:blipFill>
        <p:spPr>
          <a:xfrm>
            <a:off x="4772025" y="-128270"/>
            <a:ext cx="4926965" cy="68510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79155" y="617220"/>
            <a:ext cx="48126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solidFill>
                  <a:srgbClr val="FF0000"/>
                </a:solidFill>
              </a:rPr>
              <a:t>首页展示</a:t>
            </a:r>
            <a:endParaRPr lang="zh-CN" altLang="en-US" sz="4000">
              <a:solidFill>
                <a:srgbClr val="FF0000"/>
              </a:solidFill>
            </a:endParaRPr>
          </a:p>
          <a:p>
            <a:r>
              <a:rPr lang="zh-CN" altLang="en-US" sz="4000">
                <a:solidFill>
                  <a:srgbClr val="FF0000"/>
                </a:solidFill>
              </a:rPr>
              <a:t>响应式布局</a:t>
            </a:r>
            <a:endParaRPr lang="zh-CN" altLang="en-US" sz="4000">
              <a:solidFill>
                <a:srgbClr val="FF0000"/>
              </a:solidFill>
            </a:endParaRPr>
          </a:p>
          <a:p>
            <a:endParaRPr lang="zh-CN" altLang="en-US" sz="4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homephone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rcRect t="6760" b="6760"/>
          <a:stretch>
            <a:fillRect/>
          </a:stretch>
        </p:blipFill>
        <p:spPr>
          <a:xfrm>
            <a:off x="281305" y="39370"/>
            <a:ext cx="5776595" cy="6500495"/>
          </a:xfrm>
          <a:prstGeom prst="rect">
            <a:avLst/>
          </a:prstGeom>
        </p:spPr>
      </p:pic>
      <p:pic>
        <p:nvPicPr>
          <p:cNvPr id="4" name="图片 3" descr="homephone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/>
          <a:srcRect l="4204" r="4204"/>
          <a:stretch>
            <a:fillRect/>
          </a:stretch>
        </p:blipFill>
        <p:spPr>
          <a:xfrm>
            <a:off x="5971540" y="39370"/>
            <a:ext cx="6078220" cy="6500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38800" y="445770"/>
            <a:ext cx="5511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rgbClr val="FF0000"/>
                </a:solidFill>
              </a:rPr>
              <a:t>首页电话号码如果是手机登录可以直接拨打，方便快捷</a:t>
            </a:r>
            <a:endParaRPr lang="zh-CN" altLang="en-US" sz="2000">
              <a:solidFill>
                <a:srgbClr val="FF0000"/>
              </a:solidFill>
            </a:endParaRPr>
          </a:p>
          <a:p>
            <a:endParaRPr lang="zh-C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8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459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9461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8B26E583-473E-4ACF-BAB4-9E02EBC09796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464" name="Rectangle 12"/>
          <p:cNvSpPr>
            <a:spLocks noChangeArrowheads="1"/>
          </p:cNvSpPr>
          <p:nvPr/>
        </p:nvSpPr>
        <p:spPr bwMode="auto">
          <a:xfrm>
            <a:off x="4783138" y="1747838"/>
            <a:ext cx="2625725" cy="177800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5" name="Rectangle 13"/>
          <p:cNvSpPr>
            <a:spLocks noChangeArrowheads="1"/>
          </p:cNvSpPr>
          <p:nvPr/>
        </p:nvSpPr>
        <p:spPr bwMode="auto">
          <a:xfrm>
            <a:off x="2155825" y="1747838"/>
            <a:ext cx="2627313" cy="177800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6" name="Rectangle 14"/>
          <p:cNvSpPr>
            <a:spLocks noChangeArrowheads="1"/>
          </p:cNvSpPr>
          <p:nvPr/>
        </p:nvSpPr>
        <p:spPr bwMode="auto">
          <a:xfrm>
            <a:off x="7396163" y="1747838"/>
            <a:ext cx="2627312" cy="1778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7" name="Rectangle 16"/>
          <p:cNvSpPr>
            <a:spLocks noChangeArrowheads="1"/>
          </p:cNvSpPr>
          <p:nvPr/>
        </p:nvSpPr>
        <p:spPr bwMode="auto">
          <a:xfrm>
            <a:off x="4783138" y="4414838"/>
            <a:ext cx="2625725" cy="176212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8" name="Rectangle 17"/>
          <p:cNvSpPr>
            <a:spLocks noChangeArrowheads="1"/>
          </p:cNvSpPr>
          <p:nvPr/>
        </p:nvSpPr>
        <p:spPr bwMode="auto">
          <a:xfrm>
            <a:off x="2155825" y="4414838"/>
            <a:ext cx="2627313" cy="176212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9" name="Rectangle 18"/>
          <p:cNvSpPr>
            <a:spLocks noChangeArrowheads="1"/>
          </p:cNvSpPr>
          <p:nvPr/>
        </p:nvSpPr>
        <p:spPr bwMode="auto">
          <a:xfrm>
            <a:off x="7396163" y="4413250"/>
            <a:ext cx="2627312" cy="17621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70" name="矩形 21"/>
          <p:cNvSpPr>
            <a:spLocks noChangeArrowheads="1"/>
          </p:cNvSpPr>
          <p:nvPr/>
        </p:nvSpPr>
        <p:spPr bwMode="auto">
          <a:xfrm>
            <a:off x="1330325" y="5516563"/>
            <a:ext cx="95313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管理员可进行新增、编辑部门等操作</a:t>
            </a:r>
            <a:endParaRPr lang="zh-CN" altLang="en-US" sz="28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71" name="TextBox 13"/>
          <p:cNvSpPr txBox="1">
            <a:spLocks noChangeArrowheads="1"/>
          </p:cNvSpPr>
          <p:nvPr/>
        </p:nvSpPr>
        <p:spPr bwMode="auto">
          <a:xfrm>
            <a:off x="4927600" y="4827270"/>
            <a:ext cx="39077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3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部门管理 </a:t>
            </a:r>
            <a:r>
              <a:rPr lang="en-US" altLang="zh-CN" sz="3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BY </a:t>
            </a:r>
            <a:r>
              <a:rPr lang="zh-CN" altLang="en-US" sz="3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徐涛</a:t>
            </a:r>
            <a:endParaRPr lang="zh-CN" altLang="en-US" sz="3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9472" name="图片 2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96" b="2811"/>
          <a:stretch>
            <a:fillRect/>
          </a:stretch>
        </p:blipFill>
        <p:spPr bwMode="auto">
          <a:xfrm>
            <a:off x="0" y="1914525"/>
            <a:ext cx="12192000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7475" y="350520"/>
            <a:ext cx="12011025" cy="62941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57750" y="243840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22900" y="2941955"/>
            <a:ext cx="39662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员工管理部分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BY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李鹏举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422900" y="4298428"/>
            <a:ext cx="49212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管理主要由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管理员对园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职工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（包括行政人员、教职工、后勤人员）进行员工列表的展示，对应条件的搜索，以及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新增、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查看，编辑、删除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等管理操作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BD8B368E-E90A-4780-A235-F7F12D20B7D7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4" name="TextBox 13"/>
          <p:cNvSpPr txBox="1">
            <a:spLocks noChangeArrowheads="1"/>
          </p:cNvSpPr>
          <p:nvPr/>
        </p:nvSpPr>
        <p:spPr bwMode="auto">
          <a:xfrm>
            <a:off x="274234" y="1715173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主要目的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274234" y="2321004"/>
            <a:ext cx="239295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管理主要由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幼儿园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管理员对园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（包括行政人员、教职工、后勤人员）进行员工列表的展示，对应条件的搜索，以及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查看，编辑、删除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等管理操作</a:t>
            </a: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817813" y="1715173"/>
            <a:ext cx="9172370" cy="4327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1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7"/>
          <a:stretch>
            <a:fillRect/>
          </a:stretch>
        </p:blipFill>
        <p:spPr bwMode="auto">
          <a:xfrm>
            <a:off x="6781800" y="3972243"/>
            <a:ext cx="2020888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图片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6"/>
          <a:stretch>
            <a:fillRect/>
          </a:stretch>
        </p:blipFill>
        <p:spPr bwMode="auto">
          <a:xfrm>
            <a:off x="2988945" y="3964940"/>
            <a:ext cx="1757363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"/>
          <a:stretch>
            <a:fillRect/>
          </a:stretch>
        </p:blipFill>
        <p:spPr bwMode="auto">
          <a:xfrm>
            <a:off x="2690178" y="2903855"/>
            <a:ext cx="16891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1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5"/>
          <a:stretch>
            <a:fillRect/>
          </a:stretch>
        </p:blipFill>
        <p:spPr bwMode="auto">
          <a:xfrm>
            <a:off x="9081770" y="2908618"/>
            <a:ext cx="1930400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图片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38"/>
          <a:stretch>
            <a:fillRect/>
          </a:stretch>
        </p:blipFill>
        <p:spPr bwMode="auto">
          <a:xfrm>
            <a:off x="4388485" y="1949133"/>
            <a:ext cx="196373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矩形 21"/>
          <p:cNvSpPr>
            <a:spLocks noChangeArrowheads="1"/>
          </p:cNvSpPr>
          <p:nvPr/>
        </p:nvSpPr>
        <p:spPr bwMode="auto">
          <a:xfrm>
            <a:off x="1390015" y="2903855"/>
            <a:ext cx="1300163" cy="1079500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4378960" y="2903855"/>
            <a:ext cx="1354138" cy="10795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249" name="矩形 24"/>
          <p:cNvSpPr>
            <a:spLocks noChangeArrowheads="1"/>
          </p:cNvSpPr>
          <p:nvPr/>
        </p:nvSpPr>
        <p:spPr bwMode="auto">
          <a:xfrm>
            <a:off x="7322185" y="2908935"/>
            <a:ext cx="1762125" cy="107950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50" name="图片 2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48" y="2903855"/>
            <a:ext cx="14811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51" name="组合 26"/>
          <p:cNvGrpSpPr/>
          <p:nvPr/>
        </p:nvGrpSpPr>
        <p:grpSpPr bwMode="auto">
          <a:xfrm>
            <a:off x="1285240" y="2287905"/>
            <a:ext cx="2754313" cy="585788"/>
            <a:chOff x="0" y="0"/>
            <a:chExt cx="2754035" cy="584775"/>
          </a:xfrm>
        </p:grpSpPr>
        <p:sp>
          <p:nvSpPr>
            <p:cNvPr id="10252" name="文本框 27"/>
            <p:cNvSpPr txBox="1">
              <a:spLocks noChangeArrowheads="1"/>
            </p:cNvSpPr>
            <p:nvPr/>
          </p:nvSpPr>
          <p:spPr bwMode="auto">
            <a:xfrm>
              <a:off x="0" y="0"/>
              <a:ext cx="20316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53" name="文本框 28"/>
            <p:cNvSpPr txBox="1">
              <a:spLocks noChangeArrowheads="1"/>
            </p:cNvSpPr>
            <p:nvPr/>
          </p:nvSpPr>
          <p:spPr bwMode="auto">
            <a:xfrm>
              <a:off x="1925658" y="61554"/>
              <a:ext cx="82837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54" name="组合 29"/>
          <p:cNvGrpSpPr/>
          <p:nvPr/>
        </p:nvGrpSpPr>
        <p:grpSpPr bwMode="auto">
          <a:xfrm>
            <a:off x="1378903" y="3343593"/>
            <a:ext cx="1497012" cy="621388"/>
            <a:chOff x="0" y="0"/>
            <a:chExt cx="1496359" cy="622216"/>
          </a:xfrm>
        </p:grpSpPr>
        <p:sp>
          <p:nvSpPr>
            <p:cNvPr id="10255" name="文本框 30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56" name="文本框 31"/>
            <p:cNvSpPr txBox="1">
              <a:spLocks noChangeArrowheads="1"/>
            </p:cNvSpPr>
            <p:nvPr/>
          </p:nvSpPr>
          <p:spPr bwMode="auto">
            <a:xfrm>
              <a:off x="459376" y="135374"/>
              <a:ext cx="1036983" cy="2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  <a:endParaRPr lang="zh-CN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57" name="文本框 32"/>
            <p:cNvSpPr txBox="1">
              <a:spLocks noChangeArrowheads="1"/>
            </p:cNvSpPr>
            <p:nvPr/>
          </p:nvSpPr>
          <p:spPr bwMode="auto">
            <a:xfrm>
              <a:off x="9284" y="361519"/>
              <a:ext cx="1383815" cy="260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58" name="组合 33"/>
          <p:cNvGrpSpPr/>
          <p:nvPr/>
        </p:nvGrpSpPr>
        <p:grpSpPr bwMode="auto">
          <a:xfrm>
            <a:off x="7489508" y="3111183"/>
            <a:ext cx="1495425" cy="472723"/>
            <a:chOff x="0" y="0"/>
            <a:chExt cx="1496359" cy="472149"/>
          </a:xfrm>
        </p:grpSpPr>
        <p:sp>
          <p:nvSpPr>
            <p:cNvPr id="10259" name="文本框 34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0" name="文本框 35"/>
            <p:cNvSpPr txBox="1">
              <a:spLocks noChangeArrowheads="1"/>
            </p:cNvSpPr>
            <p:nvPr/>
          </p:nvSpPr>
          <p:spPr bwMode="auto">
            <a:xfrm>
              <a:off x="459376" y="135374"/>
              <a:ext cx="1036983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公告管理</a:t>
              </a:r>
              <a:endParaRPr lang="zh-CN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62" name="组合 37"/>
          <p:cNvGrpSpPr/>
          <p:nvPr/>
        </p:nvGrpSpPr>
        <p:grpSpPr bwMode="auto">
          <a:xfrm>
            <a:off x="4777105" y="4274185"/>
            <a:ext cx="2076450" cy="495300"/>
            <a:chOff x="0" y="0"/>
            <a:chExt cx="2077747" cy="494698"/>
          </a:xfrm>
        </p:grpSpPr>
        <p:sp>
          <p:nvSpPr>
            <p:cNvPr id="10263" name="文本框 38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4" name="文本框 39"/>
            <p:cNvSpPr txBox="1">
              <a:spLocks noChangeArrowheads="1"/>
            </p:cNvSpPr>
            <p:nvPr/>
          </p:nvSpPr>
          <p:spPr bwMode="auto">
            <a:xfrm>
              <a:off x="358364" y="157923"/>
              <a:ext cx="1719383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基本信息管理</a:t>
              </a:r>
              <a:endParaRPr lang="zh-CN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66" name="组合 41"/>
          <p:cNvGrpSpPr/>
          <p:nvPr/>
        </p:nvGrpSpPr>
        <p:grpSpPr bwMode="auto">
          <a:xfrm>
            <a:off x="6342698" y="2065020"/>
            <a:ext cx="1644332" cy="698223"/>
            <a:chOff x="0" y="0"/>
            <a:chExt cx="1643615" cy="699153"/>
          </a:xfrm>
        </p:grpSpPr>
        <p:sp>
          <p:nvSpPr>
            <p:cNvPr id="10267" name="文本框 42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8" name="文本框 43"/>
            <p:cNvSpPr txBox="1">
              <a:spLocks noChangeArrowheads="1"/>
            </p:cNvSpPr>
            <p:nvPr/>
          </p:nvSpPr>
          <p:spPr bwMode="auto">
            <a:xfrm>
              <a:off x="606632" y="85778"/>
              <a:ext cx="1036983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出勤管理</a:t>
              </a:r>
              <a:endParaRPr lang="zh-CN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9" name="文本框 44"/>
            <p:cNvSpPr txBox="1">
              <a:spLocks noChangeArrowheads="1"/>
            </p:cNvSpPr>
            <p:nvPr/>
          </p:nvSpPr>
          <p:spPr bwMode="auto">
            <a:xfrm>
              <a:off x="9284" y="361519"/>
              <a:ext cx="1383815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70" name="组合 45"/>
          <p:cNvGrpSpPr/>
          <p:nvPr/>
        </p:nvGrpSpPr>
        <p:grpSpPr bwMode="auto">
          <a:xfrm>
            <a:off x="8984298" y="4184968"/>
            <a:ext cx="1443672" cy="699143"/>
            <a:chOff x="0" y="0"/>
            <a:chExt cx="1443042" cy="698294"/>
          </a:xfrm>
        </p:grpSpPr>
        <p:sp>
          <p:nvSpPr>
            <p:cNvPr id="10271" name="文本框 46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72" name="文本框 47"/>
            <p:cNvSpPr txBox="1">
              <a:spLocks noChangeArrowheads="1"/>
            </p:cNvSpPr>
            <p:nvPr/>
          </p:nvSpPr>
          <p:spPr bwMode="auto">
            <a:xfrm>
              <a:off x="406059" y="91612"/>
              <a:ext cx="1036983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个人中心</a:t>
              </a:r>
              <a:endParaRPr lang="zh-CN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73" name="文本框 48"/>
            <p:cNvSpPr txBox="1">
              <a:spLocks noChangeArrowheads="1"/>
            </p:cNvSpPr>
            <p:nvPr/>
          </p:nvSpPr>
          <p:spPr bwMode="auto">
            <a:xfrm>
              <a:off x="9284" y="361519"/>
              <a:ext cx="1383815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74" name="文本框 78"/>
          <p:cNvSpPr txBox="1">
            <a:spLocks noChangeArrowheads="1"/>
          </p:cNvSpPr>
          <p:nvPr/>
        </p:nvSpPr>
        <p:spPr bwMode="auto">
          <a:xfrm>
            <a:off x="511175" y="342900"/>
            <a:ext cx="51562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系统功能目录</a:t>
            </a:r>
            <a:r>
              <a:rPr lang="en-US" altLang="zh-CN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CONTENT </a:t>
            </a:r>
            <a:endParaRPr lang="zh-CN" altLang="en-US" sz="2800" b="1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75" name="图片 5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5" b="6084"/>
          <a:stretch>
            <a:fillRect/>
          </a:stretch>
        </p:blipFill>
        <p:spPr bwMode="auto">
          <a:xfrm>
            <a:off x="5734685" y="2903855"/>
            <a:ext cx="1590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41"/>
          <p:cNvGrpSpPr/>
          <p:nvPr/>
        </p:nvGrpSpPr>
        <p:grpSpPr bwMode="auto">
          <a:xfrm>
            <a:off x="4354513" y="3044190"/>
            <a:ext cx="1497012" cy="698223"/>
            <a:chOff x="0" y="0"/>
            <a:chExt cx="1496359" cy="699153"/>
          </a:xfrm>
        </p:grpSpPr>
        <p:sp>
          <p:nvSpPr>
            <p:cNvPr id="8" name="文本框 42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3"/>
            <p:cNvSpPr txBox="1">
              <a:spLocks noChangeArrowheads="1"/>
            </p:cNvSpPr>
            <p:nvPr/>
          </p:nvSpPr>
          <p:spPr bwMode="auto">
            <a:xfrm>
              <a:off x="459376" y="135374"/>
              <a:ext cx="1036983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照片墙</a:t>
              </a:r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44"/>
            <p:cNvSpPr txBox="1">
              <a:spLocks noChangeArrowheads="1"/>
            </p:cNvSpPr>
            <p:nvPr/>
          </p:nvSpPr>
          <p:spPr bwMode="auto">
            <a:xfrm>
              <a:off x="9284" y="361519"/>
              <a:ext cx="1383815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301222" y="1200557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检索功能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01222" y="1614058"/>
            <a:ext cx="11011854" cy="24919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print"/>
          <a:srcRect r="37704" b="16367"/>
          <a:stretch>
            <a:fillRect/>
          </a:stretch>
        </p:blipFill>
        <p:spPr>
          <a:xfrm>
            <a:off x="301222" y="3487737"/>
            <a:ext cx="6090488" cy="311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399055" y="1087494"/>
            <a:ext cx="18633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按钮功能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6390" y="1907846"/>
            <a:ext cx="4221846" cy="10897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/>
          <a:srcRect l="63135" t="2599" r="-1" b="-2599"/>
          <a:stretch>
            <a:fillRect/>
          </a:stretch>
        </p:blipFill>
        <p:spPr>
          <a:xfrm>
            <a:off x="221492" y="3542070"/>
            <a:ext cx="4056744" cy="2362405"/>
          </a:xfrm>
          <a:prstGeom prst="rect">
            <a:avLst/>
          </a:prstGeom>
        </p:spPr>
      </p:pic>
      <p:sp>
        <p:nvSpPr>
          <p:cNvPr id="6" name="箭头: 燕尾形 5"/>
          <p:cNvSpPr/>
          <p:nvPr/>
        </p:nvSpPr>
        <p:spPr bwMode="auto">
          <a:xfrm>
            <a:off x="4357624" y="3032951"/>
            <a:ext cx="826511" cy="656342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63524" y="1518413"/>
            <a:ext cx="6706984" cy="4712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301222" y="1200557"/>
            <a:ext cx="6935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表单验证功能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50199" y="878216"/>
            <a:ext cx="2736089" cy="5934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69072" y="878216"/>
            <a:ext cx="2872989" cy="5982218"/>
          </a:xfrm>
          <a:prstGeom prst="rect">
            <a:avLst/>
          </a:prstGeom>
        </p:spPr>
      </p:pic>
      <p:sp>
        <p:nvSpPr>
          <p:cNvPr id="14" name="箭头: 燕尾形 13"/>
          <p:cNvSpPr/>
          <p:nvPr/>
        </p:nvSpPr>
        <p:spPr bwMode="auto">
          <a:xfrm>
            <a:off x="5441707" y="3517150"/>
            <a:ext cx="826511" cy="656342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406207" y="1643676"/>
            <a:ext cx="18633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重置密码功能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 l="15806"/>
          <a:stretch>
            <a:fillRect/>
          </a:stretch>
        </p:blipFill>
        <p:spPr>
          <a:xfrm>
            <a:off x="399055" y="2503778"/>
            <a:ext cx="6159466" cy="3170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18300" y="2503778"/>
            <a:ext cx="4900085" cy="317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8677258" y="3152001"/>
            <a:ext cx="2392952" cy="144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删除功能主要是修改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State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属性为“删除”，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因为搜索框中设定默认为在职状态，该员工就从表格显示中移除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564356" y="1208574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删除功能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 l="35759"/>
          <a:stretch>
            <a:fillRect/>
          </a:stretch>
        </p:blipFill>
        <p:spPr>
          <a:xfrm>
            <a:off x="564356" y="1840170"/>
            <a:ext cx="7211179" cy="391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8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39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1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46E991CC-A754-4D38-BC97-52C63395CB2B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342" name="文本框 23"/>
          <p:cNvSpPr txBox="1">
            <a:spLocks noChangeArrowheads="1"/>
          </p:cNvSpPr>
          <p:nvPr/>
        </p:nvSpPr>
        <p:spPr bwMode="auto">
          <a:xfrm>
            <a:off x="1760855" y="287655"/>
            <a:ext cx="58089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班级可执行操作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删改查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升班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  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杨亮 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4" name="Freeform 144"/>
          <p:cNvSpPr>
            <a:spLocks noEditPoints="1" noChangeArrowheads="1"/>
          </p:cNvSpPr>
          <p:nvPr/>
        </p:nvSpPr>
        <p:spPr bwMode="auto">
          <a:xfrm>
            <a:off x="6230938" y="3816350"/>
            <a:ext cx="1338262" cy="1412875"/>
          </a:xfrm>
          <a:custGeom>
            <a:avLst/>
            <a:gdLst>
              <a:gd name="T0" fmla="*/ 5 w 764"/>
              <a:gd name="T1" fmla="*/ 693 h 693"/>
              <a:gd name="T2" fmla="*/ 12 w 764"/>
              <a:gd name="T3" fmla="*/ 639 h 693"/>
              <a:gd name="T4" fmla="*/ 24 w 764"/>
              <a:gd name="T5" fmla="*/ 642 h 693"/>
              <a:gd name="T6" fmla="*/ 7 w 764"/>
              <a:gd name="T7" fmla="*/ 693 h 693"/>
              <a:gd name="T8" fmla="*/ 30 w 764"/>
              <a:gd name="T9" fmla="*/ 601 h 693"/>
              <a:gd name="T10" fmla="*/ 42 w 764"/>
              <a:gd name="T11" fmla="*/ 547 h 693"/>
              <a:gd name="T12" fmla="*/ 53 w 764"/>
              <a:gd name="T13" fmla="*/ 552 h 693"/>
              <a:gd name="T14" fmla="*/ 32 w 764"/>
              <a:gd name="T15" fmla="*/ 601 h 693"/>
              <a:gd name="T16" fmla="*/ 62 w 764"/>
              <a:gd name="T17" fmla="*/ 510 h 693"/>
              <a:gd name="T18" fmla="*/ 78 w 764"/>
              <a:gd name="T19" fmla="*/ 459 h 693"/>
              <a:gd name="T20" fmla="*/ 89 w 764"/>
              <a:gd name="T21" fmla="*/ 464 h 693"/>
              <a:gd name="T22" fmla="*/ 64 w 764"/>
              <a:gd name="T23" fmla="*/ 511 h 693"/>
              <a:gd name="T24" fmla="*/ 102 w 764"/>
              <a:gd name="T25" fmla="*/ 424 h 693"/>
              <a:gd name="T26" fmla="*/ 123 w 764"/>
              <a:gd name="T27" fmla="*/ 373 h 693"/>
              <a:gd name="T28" fmla="*/ 134 w 764"/>
              <a:gd name="T29" fmla="*/ 380 h 693"/>
              <a:gd name="T30" fmla="*/ 105 w 764"/>
              <a:gd name="T31" fmla="*/ 424 h 693"/>
              <a:gd name="T32" fmla="*/ 151 w 764"/>
              <a:gd name="T33" fmla="*/ 341 h 693"/>
              <a:gd name="T34" fmla="*/ 177 w 764"/>
              <a:gd name="T35" fmla="*/ 293 h 693"/>
              <a:gd name="T36" fmla="*/ 187 w 764"/>
              <a:gd name="T37" fmla="*/ 301 h 693"/>
              <a:gd name="T38" fmla="*/ 154 w 764"/>
              <a:gd name="T39" fmla="*/ 342 h 693"/>
              <a:gd name="T40" fmla="*/ 208 w 764"/>
              <a:gd name="T41" fmla="*/ 264 h 693"/>
              <a:gd name="T42" fmla="*/ 239 w 764"/>
              <a:gd name="T43" fmla="*/ 220 h 693"/>
              <a:gd name="T44" fmla="*/ 248 w 764"/>
              <a:gd name="T45" fmla="*/ 228 h 693"/>
              <a:gd name="T46" fmla="*/ 212 w 764"/>
              <a:gd name="T47" fmla="*/ 266 h 693"/>
              <a:gd name="T48" fmla="*/ 274 w 764"/>
              <a:gd name="T49" fmla="*/ 195 h 693"/>
              <a:gd name="T50" fmla="*/ 311 w 764"/>
              <a:gd name="T51" fmla="*/ 155 h 693"/>
              <a:gd name="T52" fmla="*/ 318 w 764"/>
              <a:gd name="T53" fmla="*/ 165 h 693"/>
              <a:gd name="T54" fmla="*/ 278 w 764"/>
              <a:gd name="T55" fmla="*/ 197 h 693"/>
              <a:gd name="T56" fmla="*/ 348 w 764"/>
              <a:gd name="T57" fmla="*/ 135 h 693"/>
              <a:gd name="T58" fmla="*/ 390 w 764"/>
              <a:gd name="T59" fmla="*/ 101 h 693"/>
              <a:gd name="T60" fmla="*/ 396 w 764"/>
              <a:gd name="T61" fmla="*/ 111 h 693"/>
              <a:gd name="T62" fmla="*/ 353 w 764"/>
              <a:gd name="T63" fmla="*/ 138 h 693"/>
              <a:gd name="T64" fmla="*/ 430 w 764"/>
              <a:gd name="T65" fmla="*/ 86 h 693"/>
              <a:gd name="T66" fmla="*/ 476 w 764"/>
              <a:gd name="T67" fmla="*/ 58 h 693"/>
              <a:gd name="T68" fmla="*/ 481 w 764"/>
              <a:gd name="T69" fmla="*/ 69 h 693"/>
              <a:gd name="T70" fmla="*/ 435 w 764"/>
              <a:gd name="T71" fmla="*/ 89 h 693"/>
              <a:gd name="T72" fmla="*/ 518 w 764"/>
              <a:gd name="T73" fmla="*/ 49 h 693"/>
              <a:gd name="T74" fmla="*/ 568 w 764"/>
              <a:gd name="T75" fmla="*/ 27 h 693"/>
              <a:gd name="T76" fmla="*/ 571 w 764"/>
              <a:gd name="T77" fmla="*/ 39 h 693"/>
              <a:gd name="T78" fmla="*/ 523 w 764"/>
              <a:gd name="T79" fmla="*/ 53 h 693"/>
              <a:gd name="T80" fmla="*/ 610 w 764"/>
              <a:gd name="T81" fmla="*/ 23 h 693"/>
              <a:gd name="T82" fmla="*/ 662 w 764"/>
              <a:gd name="T83" fmla="*/ 8 h 693"/>
              <a:gd name="T84" fmla="*/ 664 w 764"/>
              <a:gd name="T85" fmla="*/ 20 h 693"/>
              <a:gd name="T86" fmla="*/ 616 w 764"/>
              <a:gd name="T87" fmla="*/ 28 h 693"/>
              <a:gd name="T88" fmla="*/ 704 w 764"/>
              <a:gd name="T89" fmla="*/ 9 h 693"/>
              <a:gd name="T90" fmla="*/ 758 w 764"/>
              <a:gd name="T91" fmla="*/ 0 h 693"/>
              <a:gd name="T92" fmla="*/ 758 w 764"/>
              <a:gd name="T93" fmla="*/ 12 h 693"/>
              <a:gd name="T94" fmla="*/ 710 w 764"/>
              <a:gd name="T95" fmla="*/ 15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4" h="693">
                <a:moveTo>
                  <a:pt x="7" y="693"/>
                </a:moveTo>
                <a:cubicBezTo>
                  <a:pt x="6" y="693"/>
                  <a:pt x="6" y="693"/>
                  <a:pt x="5" y="693"/>
                </a:cubicBezTo>
                <a:cubicBezTo>
                  <a:pt x="2" y="693"/>
                  <a:pt x="0" y="689"/>
                  <a:pt x="1" y="686"/>
                </a:cubicBezTo>
                <a:cubicBezTo>
                  <a:pt x="4" y="671"/>
                  <a:pt x="8" y="655"/>
                  <a:pt x="12" y="639"/>
                </a:cubicBezTo>
                <a:cubicBezTo>
                  <a:pt x="13" y="636"/>
                  <a:pt x="17" y="634"/>
                  <a:pt x="20" y="635"/>
                </a:cubicBezTo>
                <a:cubicBezTo>
                  <a:pt x="23" y="636"/>
                  <a:pt x="25" y="639"/>
                  <a:pt x="24" y="642"/>
                </a:cubicBezTo>
                <a:cubicBezTo>
                  <a:pt x="20" y="658"/>
                  <a:pt x="16" y="673"/>
                  <a:pt x="13" y="689"/>
                </a:cubicBezTo>
                <a:cubicBezTo>
                  <a:pt x="12" y="691"/>
                  <a:pt x="10" y="693"/>
                  <a:pt x="7" y="693"/>
                </a:cubicBezTo>
                <a:close/>
                <a:moveTo>
                  <a:pt x="32" y="601"/>
                </a:moveTo>
                <a:cubicBezTo>
                  <a:pt x="31" y="601"/>
                  <a:pt x="31" y="601"/>
                  <a:pt x="30" y="601"/>
                </a:cubicBezTo>
                <a:cubicBezTo>
                  <a:pt x="27" y="600"/>
                  <a:pt x="25" y="596"/>
                  <a:pt x="26" y="593"/>
                </a:cubicBezTo>
                <a:cubicBezTo>
                  <a:pt x="31" y="578"/>
                  <a:pt x="36" y="562"/>
                  <a:pt x="42" y="547"/>
                </a:cubicBezTo>
                <a:cubicBezTo>
                  <a:pt x="43" y="544"/>
                  <a:pt x="46" y="543"/>
                  <a:pt x="49" y="544"/>
                </a:cubicBezTo>
                <a:cubicBezTo>
                  <a:pt x="52" y="545"/>
                  <a:pt x="54" y="548"/>
                  <a:pt x="53" y="552"/>
                </a:cubicBezTo>
                <a:cubicBezTo>
                  <a:pt x="47" y="566"/>
                  <a:pt x="42" y="582"/>
                  <a:pt x="37" y="597"/>
                </a:cubicBezTo>
                <a:cubicBezTo>
                  <a:pt x="37" y="599"/>
                  <a:pt x="34" y="601"/>
                  <a:pt x="32" y="601"/>
                </a:cubicBezTo>
                <a:close/>
                <a:moveTo>
                  <a:pt x="64" y="511"/>
                </a:moveTo>
                <a:cubicBezTo>
                  <a:pt x="64" y="511"/>
                  <a:pt x="63" y="511"/>
                  <a:pt x="62" y="510"/>
                </a:cubicBezTo>
                <a:cubicBezTo>
                  <a:pt x="59" y="509"/>
                  <a:pt x="58" y="506"/>
                  <a:pt x="59" y="503"/>
                </a:cubicBezTo>
                <a:cubicBezTo>
                  <a:pt x="65" y="488"/>
                  <a:pt x="72" y="473"/>
                  <a:pt x="78" y="459"/>
                </a:cubicBezTo>
                <a:cubicBezTo>
                  <a:pt x="80" y="456"/>
                  <a:pt x="83" y="454"/>
                  <a:pt x="86" y="456"/>
                </a:cubicBezTo>
                <a:cubicBezTo>
                  <a:pt x="89" y="457"/>
                  <a:pt x="91" y="461"/>
                  <a:pt x="89" y="464"/>
                </a:cubicBezTo>
                <a:cubicBezTo>
                  <a:pt x="83" y="478"/>
                  <a:pt x="76" y="492"/>
                  <a:pt x="70" y="507"/>
                </a:cubicBezTo>
                <a:cubicBezTo>
                  <a:pt x="69" y="510"/>
                  <a:pt x="67" y="511"/>
                  <a:pt x="64" y="511"/>
                </a:cubicBezTo>
                <a:close/>
                <a:moveTo>
                  <a:pt x="105" y="424"/>
                </a:moveTo>
                <a:cubicBezTo>
                  <a:pt x="104" y="424"/>
                  <a:pt x="103" y="424"/>
                  <a:pt x="102" y="424"/>
                </a:cubicBezTo>
                <a:cubicBezTo>
                  <a:pt x="99" y="422"/>
                  <a:pt x="98" y="418"/>
                  <a:pt x="100" y="415"/>
                </a:cubicBezTo>
                <a:cubicBezTo>
                  <a:pt x="107" y="401"/>
                  <a:pt x="115" y="387"/>
                  <a:pt x="123" y="373"/>
                </a:cubicBezTo>
                <a:cubicBezTo>
                  <a:pt x="125" y="371"/>
                  <a:pt x="129" y="370"/>
                  <a:pt x="132" y="371"/>
                </a:cubicBezTo>
                <a:cubicBezTo>
                  <a:pt x="134" y="373"/>
                  <a:pt x="135" y="377"/>
                  <a:pt x="134" y="380"/>
                </a:cubicBezTo>
                <a:cubicBezTo>
                  <a:pt x="126" y="393"/>
                  <a:pt x="118" y="407"/>
                  <a:pt x="110" y="421"/>
                </a:cubicBezTo>
                <a:cubicBezTo>
                  <a:pt x="109" y="423"/>
                  <a:pt x="107" y="424"/>
                  <a:pt x="105" y="424"/>
                </a:cubicBezTo>
                <a:close/>
                <a:moveTo>
                  <a:pt x="154" y="342"/>
                </a:moveTo>
                <a:cubicBezTo>
                  <a:pt x="153" y="342"/>
                  <a:pt x="152" y="342"/>
                  <a:pt x="151" y="341"/>
                </a:cubicBezTo>
                <a:cubicBezTo>
                  <a:pt x="148" y="339"/>
                  <a:pt x="147" y="335"/>
                  <a:pt x="149" y="333"/>
                </a:cubicBezTo>
                <a:cubicBezTo>
                  <a:pt x="158" y="319"/>
                  <a:pt x="167" y="306"/>
                  <a:pt x="177" y="293"/>
                </a:cubicBezTo>
                <a:cubicBezTo>
                  <a:pt x="179" y="291"/>
                  <a:pt x="183" y="290"/>
                  <a:pt x="185" y="292"/>
                </a:cubicBezTo>
                <a:cubicBezTo>
                  <a:pt x="188" y="294"/>
                  <a:pt x="189" y="298"/>
                  <a:pt x="187" y="301"/>
                </a:cubicBezTo>
                <a:cubicBezTo>
                  <a:pt x="177" y="313"/>
                  <a:pt x="168" y="326"/>
                  <a:pt x="159" y="339"/>
                </a:cubicBezTo>
                <a:cubicBezTo>
                  <a:pt x="158" y="341"/>
                  <a:pt x="156" y="342"/>
                  <a:pt x="154" y="342"/>
                </a:cubicBezTo>
                <a:close/>
                <a:moveTo>
                  <a:pt x="212" y="266"/>
                </a:moveTo>
                <a:cubicBezTo>
                  <a:pt x="210" y="266"/>
                  <a:pt x="209" y="265"/>
                  <a:pt x="208" y="264"/>
                </a:cubicBezTo>
                <a:cubicBezTo>
                  <a:pt x="205" y="262"/>
                  <a:pt x="205" y="258"/>
                  <a:pt x="207" y="256"/>
                </a:cubicBezTo>
                <a:cubicBezTo>
                  <a:pt x="218" y="244"/>
                  <a:pt x="228" y="232"/>
                  <a:pt x="239" y="220"/>
                </a:cubicBezTo>
                <a:cubicBezTo>
                  <a:pt x="242" y="218"/>
                  <a:pt x="246" y="218"/>
                  <a:pt x="248" y="220"/>
                </a:cubicBezTo>
                <a:cubicBezTo>
                  <a:pt x="250" y="222"/>
                  <a:pt x="250" y="226"/>
                  <a:pt x="248" y="228"/>
                </a:cubicBezTo>
                <a:cubicBezTo>
                  <a:pt x="237" y="240"/>
                  <a:pt x="227" y="252"/>
                  <a:pt x="216" y="264"/>
                </a:cubicBezTo>
                <a:cubicBezTo>
                  <a:pt x="215" y="265"/>
                  <a:pt x="213" y="266"/>
                  <a:pt x="212" y="266"/>
                </a:cubicBezTo>
                <a:close/>
                <a:moveTo>
                  <a:pt x="278" y="197"/>
                </a:moveTo>
                <a:cubicBezTo>
                  <a:pt x="276" y="197"/>
                  <a:pt x="275" y="196"/>
                  <a:pt x="274" y="195"/>
                </a:cubicBezTo>
                <a:cubicBezTo>
                  <a:pt x="271" y="193"/>
                  <a:pt x="272" y="189"/>
                  <a:pt x="274" y="187"/>
                </a:cubicBezTo>
                <a:cubicBezTo>
                  <a:pt x="286" y="176"/>
                  <a:pt x="298" y="165"/>
                  <a:pt x="311" y="155"/>
                </a:cubicBezTo>
                <a:cubicBezTo>
                  <a:pt x="313" y="153"/>
                  <a:pt x="317" y="154"/>
                  <a:pt x="319" y="156"/>
                </a:cubicBezTo>
                <a:cubicBezTo>
                  <a:pt x="321" y="159"/>
                  <a:pt x="321" y="163"/>
                  <a:pt x="318" y="165"/>
                </a:cubicBezTo>
                <a:cubicBezTo>
                  <a:pt x="306" y="174"/>
                  <a:pt x="294" y="185"/>
                  <a:pt x="282" y="195"/>
                </a:cubicBezTo>
                <a:cubicBezTo>
                  <a:pt x="281" y="196"/>
                  <a:pt x="280" y="197"/>
                  <a:pt x="278" y="197"/>
                </a:cubicBezTo>
                <a:close/>
                <a:moveTo>
                  <a:pt x="353" y="138"/>
                </a:moveTo>
                <a:cubicBezTo>
                  <a:pt x="351" y="138"/>
                  <a:pt x="349" y="137"/>
                  <a:pt x="348" y="135"/>
                </a:cubicBezTo>
                <a:cubicBezTo>
                  <a:pt x="346" y="132"/>
                  <a:pt x="347" y="129"/>
                  <a:pt x="350" y="127"/>
                </a:cubicBezTo>
                <a:cubicBezTo>
                  <a:pt x="363" y="118"/>
                  <a:pt x="376" y="109"/>
                  <a:pt x="390" y="101"/>
                </a:cubicBezTo>
                <a:cubicBezTo>
                  <a:pt x="393" y="99"/>
                  <a:pt x="397" y="100"/>
                  <a:pt x="398" y="103"/>
                </a:cubicBezTo>
                <a:cubicBezTo>
                  <a:pt x="400" y="106"/>
                  <a:pt x="399" y="110"/>
                  <a:pt x="396" y="111"/>
                </a:cubicBezTo>
                <a:cubicBezTo>
                  <a:pt x="383" y="119"/>
                  <a:pt x="369" y="128"/>
                  <a:pt x="356" y="137"/>
                </a:cubicBezTo>
                <a:cubicBezTo>
                  <a:pt x="355" y="137"/>
                  <a:pt x="354" y="138"/>
                  <a:pt x="353" y="138"/>
                </a:cubicBezTo>
                <a:close/>
                <a:moveTo>
                  <a:pt x="435" y="89"/>
                </a:moveTo>
                <a:cubicBezTo>
                  <a:pt x="433" y="89"/>
                  <a:pt x="431" y="88"/>
                  <a:pt x="430" y="86"/>
                </a:cubicBezTo>
                <a:cubicBezTo>
                  <a:pt x="428" y="83"/>
                  <a:pt x="430" y="79"/>
                  <a:pt x="433" y="78"/>
                </a:cubicBezTo>
                <a:cubicBezTo>
                  <a:pt x="447" y="71"/>
                  <a:pt x="462" y="64"/>
                  <a:pt x="476" y="58"/>
                </a:cubicBezTo>
                <a:cubicBezTo>
                  <a:pt x="480" y="57"/>
                  <a:pt x="483" y="58"/>
                  <a:pt x="484" y="61"/>
                </a:cubicBezTo>
                <a:cubicBezTo>
                  <a:pt x="486" y="64"/>
                  <a:pt x="484" y="68"/>
                  <a:pt x="481" y="69"/>
                </a:cubicBezTo>
                <a:cubicBezTo>
                  <a:pt x="466" y="75"/>
                  <a:pt x="452" y="82"/>
                  <a:pt x="438" y="89"/>
                </a:cubicBezTo>
                <a:cubicBezTo>
                  <a:pt x="437" y="89"/>
                  <a:pt x="436" y="89"/>
                  <a:pt x="435" y="89"/>
                </a:cubicBezTo>
                <a:close/>
                <a:moveTo>
                  <a:pt x="523" y="53"/>
                </a:moveTo>
                <a:cubicBezTo>
                  <a:pt x="521" y="53"/>
                  <a:pt x="519" y="51"/>
                  <a:pt x="518" y="49"/>
                </a:cubicBezTo>
                <a:cubicBezTo>
                  <a:pt x="517" y="45"/>
                  <a:pt x="518" y="42"/>
                  <a:pt x="522" y="41"/>
                </a:cubicBezTo>
                <a:cubicBezTo>
                  <a:pt x="537" y="36"/>
                  <a:pt x="552" y="31"/>
                  <a:pt x="568" y="27"/>
                </a:cubicBezTo>
                <a:cubicBezTo>
                  <a:pt x="571" y="26"/>
                  <a:pt x="574" y="28"/>
                  <a:pt x="575" y="31"/>
                </a:cubicBezTo>
                <a:cubicBezTo>
                  <a:pt x="576" y="35"/>
                  <a:pt x="574" y="38"/>
                  <a:pt x="571" y="39"/>
                </a:cubicBezTo>
                <a:cubicBezTo>
                  <a:pt x="555" y="43"/>
                  <a:pt x="540" y="47"/>
                  <a:pt x="525" y="52"/>
                </a:cubicBezTo>
                <a:cubicBezTo>
                  <a:pt x="525" y="53"/>
                  <a:pt x="524" y="53"/>
                  <a:pt x="523" y="53"/>
                </a:cubicBezTo>
                <a:close/>
                <a:moveTo>
                  <a:pt x="616" y="28"/>
                </a:moveTo>
                <a:cubicBezTo>
                  <a:pt x="613" y="28"/>
                  <a:pt x="610" y="26"/>
                  <a:pt x="610" y="23"/>
                </a:cubicBezTo>
                <a:cubicBezTo>
                  <a:pt x="609" y="20"/>
                  <a:pt x="611" y="17"/>
                  <a:pt x="615" y="16"/>
                </a:cubicBezTo>
                <a:cubicBezTo>
                  <a:pt x="630" y="13"/>
                  <a:pt x="646" y="10"/>
                  <a:pt x="662" y="8"/>
                </a:cubicBezTo>
                <a:cubicBezTo>
                  <a:pt x="665" y="8"/>
                  <a:pt x="668" y="10"/>
                  <a:pt x="669" y="13"/>
                </a:cubicBezTo>
                <a:cubicBezTo>
                  <a:pt x="669" y="16"/>
                  <a:pt x="667" y="19"/>
                  <a:pt x="664" y="20"/>
                </a:cubicBezTo>
                <a:cubicBezTo>
                  <a:pt x="648" y="22"/>
                  <a:pt x="632" y="25"/>
                  <a:pt x="617" y="28"/>
                </a:cubicBezTo>
                <a:cubicBezTo>
                  <a:pt x="616" y="28"/>
                  <a:pt x="616" y="28"/>
                  <a:pt x="616" y="28"/>
                </a:cubicBezTo>
                <a:close/>
                <a:moveTo>
                  <a:pt x="710" y="15"/>
                </a:moveTo>
                <a:cubicBezTo>
                  <a:pt x="707" y="15"/>
                  <a:pt x="705" y="12"/>
                  <a:pt x="704" y="9"/>
                </a:cubicBezTo>
                <a:cubicBezTo>
                  <a:pt x="704" y="6"/>
                  <a:pt x="706" y="3"/>
                  <a:pt x="710" y="3"/>
                </a:cubicBezTo>
                <a:cubicBezTo>
                  <a:pt x="725" y="1"/>
                  <a:pt x="742" y="0"/>
                  <a:pt x="758" y="0"/>
                </a:cubicBezTo>
                <a:cubicBezTo>
                  <a:pt x="761" y="0"/>
                  <a:pt x="764" y="2"/>
                  <a:pt x="764" y="6"/>
                </a:cubicBezTo>
                <a:cubicBezTo>
                  <a:pt x="764" y="9"/>
                  <a:pt x="761" y="12"/>
                  <a:pt x="758" y="12"/>
                </a:cubicBezTo>
                <a:cubicBezTo>
                  <a:pt x="742" y="12"/>
                  <a:pt x="726" y="13"/>
                  <a:pt x="711" y="15"/>
                </a:cubicBezTo>
                <a:lnTo>
                  <a:pt x="710" y="15"/>
                </a:ln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5" name="Freeform 146"/>
          <p:cNvSpPr>
            <a:spLocks noEditPoints="1" noChangeArrowheads="1"/>
          </p:cNvSpPr>
          <p:nvPr/>
        </p:nvSpPr>
        <p:spPr bwMode="auto">
          <a:xfrm>
            <a:off x="6015038" y="3740150"/>
            <a:ext cx="266700" cy="1617663"/>
          </a:xfrm>
          <a:custGeom>
            <a:avLst/>
            <a:gdLst>
              <a:gd name="T0" fmla="*/ 5 w 130"/>
              <a:gd name="T1" fmla="*/ 787 h 793"/>
              <a:gd name="T2" fmla="*/ 8 w 130"/>
              <a:gd name="T3" fmla="*/ 733 h 793"/>
              <a:gd name="T4" fmla="*/ 17 w 130"/>
              <a:gd name="T5" fmla="*/ 787 h 793"/>
              <a:gd name="T6" fmla="*/ 7 w 130"/>
              <a:gd name="T7" fmla="*/ 699 h 793"/>
              <a:gd name="T8" fmla="*/ 0 w 130"/>
              <a:gd name="T9" fmla="*/ 645 h 793"/>
              <a:gd name="T10" fmla="*/ 6 w 130"/>
              <a:gd name="T11" fmla="*/ 639 h 793"/>
              <a:gd name="T12" fmla="*/ 13 w 130"/>
              <a:gd name="T13" fmla="*/ 692 h 793"/>
              <a:gd name="T14" fmla="*/ 6 w 130"/>
              <a:gd name="T15" fmla="*/ 603 h 793"/>
              <a:gd name="T16" fmla="*/ 0 w 130"/>
              <a:gd name="T17" fmla="*/ 596 h 793"/>
              <a:gd name="T18" fmla="*/ 8 w 130"/>
              <a:gd name="T19" fmla="*/ 541 h 793"/>
              <a:gd name="T20" fmla="*/ 12 w 130"/>
              <a:gd name="T21" fmla="*/ 596 h 793"/>
              <a:gd name="T22" fmla="*/ 9 w 130"/>
              <a:gd name="T23" fmla="*/ 505 h 793"/>
              <a:gd name="T24" fmla="*/ 3 w 130"/>
              <a:gd name="T25" fmla="*/ 499 h 793"/>
              <a:gd name="T26" fmla="*/ 13 w 130"/>
              <a:gd name="T27" fmla="*/ 445 h 793"/>
              <a:gd name="T28" fmla="*/ 15 w 130"/>
              <a:gd name="T29" fmla="*/ 499 h 793"/>
              <a:gd name="T30" fmla="*/ 16 w 130"/>
              <a:gd name="T31" fmla="*/ 409 h 793"/>
              <a:gd name="T32" fmla="*/ 10 w 130"/>
              <a:gd name="T33" fmla="*/ 403 h 793"/>
              <a:gd name="T34" fmla="*/ 22 w 130"/>
              <a:gd name="T35" fmla="*/ 349 h 793"/>
              <a:gd name="T36" fmla="*/ 22 w 130"/>
              <a:gd name="T37" fmla="*/ 404 h 793"/>
              <a:gd name="T38" fmla="*/ 28 w 130"/>
              <a:gd name="T39" fmla="*/ 314 h 793"/>
              <a:gd name="T40" fmla="*/ 22 w 130"/>
              <a:gd name="T41" fmla="*/ 307 h 793"/>
              <a:gd name="T42" fmla="*/ 37 w 130"/>
              <a:gd name="T43" fmla="*/ 255 h 793"/>
              <a:gd name="T44" fmla="*/ 34 w 130"/>
              <a:gd name="T45" fmla="*/ 309 h 793"/>
              <a:gd name="T46" fmla="*/ 45 w 130"/>
              <a:gd name="T47" fmla="*/ 219 h 793"/>
              <a:gd name="T48" fmla="*/ 40 w 130"/>
              <a:gd name="T49" fmla="*/ 212 h 793"/>
              <a:gd name="T50" fmla="*/ 59 w 130"/>
              <a:gd name="T51" fmla="*/ 161 h 793"/>
              <a:gd name="T52" fmla="*/ 51 w 130"/>
              <a:gd name="T53" fmla="*/ 215 h 793"/>
              <a:gd name="T54" fmla="*/ 71 w 130"/>
              <a:gd name="T55" fmla="*/ 127 h 793"/>
              <a:gd name="T56" fmla="*/ 65 w 130"/>
              <a:gd name="T57" fmla="*/ 119 h 793"/>
              <a:gd name="T58" fmla="*/ 90 w 130"/>
              <a:gd name="T59" fmla="*/ 70 h 793"/>
              <a:gd name="T60" fmla="*/ 77 w 130"/>
              <a:gd name="T61" fmla="*/ 123 h 793"/>
              <a:gd name="T62" fmla="*/ 108 w 130"/>
              <a:gd name="T63" fmla="*/ 39 h 793"/>
              <a:gd name="T64" fmla="*/ 103 w 130"/>
              <a:gd name="T65" fmla="*/ 30 h 793"/>
              <a:gd name="T66" fmla="*/ 126 w 130"/>
              <a:gd name="T67" fmla="*/ 2 h 793"/>
              <a:gd name="T68" fmla="*/ 114 w 130"/>
              <a:gd name="T69" fmla="*/ 35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0" h="793">
                <a:moveTo>
                  <a:pt x="11" y="793"/>
                </a:moveTo>
                <a:cubicBezTo>
                  <a:pt x="8" y="793"/>
                  <a:pt x="5" y="791"/>
                  <a:pt x="5" y="787"/>
                </a:cubicBezTo>
                <a:cubicBezTo>
                  <a:pt x="5" y="787"/>
                  <a:pt x="4" y="769"/>
                  <a:pt x="2" y="739"/>
                </a:cubicBezTo>
                <a:cubicBezTo>
                  <a:pt x="2" y="736"/>
                  <a:pt x="5" y="733"/>
                  <a:pt x="8" y="733"/>
                </a:cubicBezTo>
                <a:cubicBezTo>
                  <a:pt x="11" y="733"/>
                  <a:pt x="14" y="735"/>
                  <a:pt x="14" y="739"/>
                </a:cubicBezTo>
                <a:cubicBezTo>
                  <a:pt x="16" y="769"/>
                  <a:pt x="17" y="786"/>
                  <a:pt x="17" y="787"/>
                </a:cubicBezTo>
                <a:cubicBezTo>
                  <a:pt x="17" y="790"/>
                  <a:pt x="15" y="793"/>
                  <a:pt x="11" y="793"/>
                </a:cubicBezTo>
                <a:close/>
                <a:moveTo>
                  <a:pt x="7" y="699"/>
                </a:moveTo>
                <a:cubicBezTo>
                  <a:pt x="4" y="699"/>
                  <a:pt x="1" y="695"/>
                  <a:pt x="1" y="692"/>
                </a:cubicBezTo>
                <a:cubicBezTo>
                  <a:pt x="1" y="676"/>
                  <a:pt x="0" y="661"/>
                  <a:pt x="0" y="645"/>
                </a:cubicBezTo>
                <a:cubicBezTo>
                  <a:pt x="0" y="641"/>
                  <a:pt x="3" y="639"/>
                  <a:pt x="6" y="639"/>
                </a:cubicBezTo>
                <a:cubicBezTo>
                  <a:pt x="6" y="639"/>
                  <a:pt x="6" y="639"/>
                  <a:pt x="6" y="639"/>
                </a:cubicBezTo>
                <a:cubicBezTo>
                  <a:pt x="10" y="639"/>
                  <a:pt x="12" y="641"/>
                  <a:pt x="12" y="644"/>
                </a:cubicBezTo>
                <a:cubicBezTo>
                  <a:pt x="12" y="660"/>
                  <a:pt x="13" y="677"/>
                  <a:pt x="13" y="692"/>
                </a:cubicBezTo>
                <a:cubicBezTo>
                  <a:pt x="13" y="696"/>
                  <a:pt x="10" y="695"/>
                  <a:pt x="7" y="699"/>
                </a:cubicBezTo>
                <a:close/>
                <a:moveTo>
                  <a:pt x="6" y="603"/>
                </a:moveTo>
                <a:cubicBezTo>
                  <a:pt x="6" y="603"/>
                  <a:pt x="6" y="603"/>
                  <a:pt x="6" y="603"/>
                </a:cubicBezTo>
                <a:cubicBezTo>
                  <a:pt x="3" y="599"/>
                  <a:pt x="0" y="599"/>
                  <a:pt x="0" y="596"/>
                </a:cubicBezTo>
                <a:cubicBezTo>
                  <a:pt x="1" y="580"/>
                  <a:pt x="1" y="563"/>
                  <a:pt x="2" y="547"/>
                </a:cubicBezTo>
                <a:cubicBezTo>
                  <a:pt x="2" y="544"/>
                  <a:pt x="4" y="541"/>
                  <a:pt x="8" y="541"/>
                </a:cubicBezTo>
                <a:cubicBezTo>
                  <a:pt x="11" y="541"/>
                  <a:pt x="14" y="544"/>
                  <a:pt x="14" y="547"/>
                </a:cubicBezTo>
                <a:cubicBezTo>
                  <a:pt x="13" y="563"/>
                  <a:pt x="13" y="580"/>
                  <a:pt x="12" y="596"/>
                </a:cubicBezTo>
                <a:cubicBezTo>
                  <a:pt x="12" y="599"/>
                  <a:pt x="10" y="603"/>
                  <a:pt x="6" y="603"/>
                </a:cubicBezTo>
                <a:close/>
                <a:moveTo>
                  <a:pt x="9" y="505"/>
                </a:moveTo>
                <a:cubicBezTo>
                  <a:pt x="9" y="505"/>
                  <a:pt x="9" y="505"/>
                  <a:pt x="9" y="505"/>
                </a:cubicBezTo>
                <a:cubicBezTo>
                  <a:pt x="6" y="505"/>
                  <a:pt x="3" y="502"/>
                  <a:pt x="3" y="499"/>
                </a:cubicBezTo>
                <a:cubicBezTo>
                  <a:pt x="4" y="483"/>
                  <a:pt x="5" y="466"/>
                  <a:pt x="6" y="451"/>
                </a:cubicBezTo>
                <a:cubicBezTo>
                  <a:pt x="7" y="447"/>
                  <a:pt x="10" y="445"/>
                  <a:pt x="13" y="445"/>
                </a:cubicBezTo>
                <a:cubicBezTo>
                  <a:pt x="16" y="445"/>
                  <a:pt x="19" y="448"/>
                  <a:pt x="18" y="451"/>
                </a:cubicBezTo>
                <a:cubicBezTo>
                  <a:pt x="17" y="467"/>
                  <a:pt x="16" y="483"/>
                  <a:pt x="15" y="499"/>
                </a:cubicBezTo>
                <a:cubicBezTo>
                  <a:pt x="15" y="503"/>
                  <a:pt x="13" y="505"/>
                  <a:pt x="9" y="505"/>
                </a:cubicBezTo>
                <a:close/>
                <a:moveTo>
                  <a:pt x="16" y="409"/>
                </a:moveTo>
                <a:cubicBezTo>
                  <a:pt x="16" y="409"/>
                  <a:pt x="16" y="409"/>
                  <a:pt x="16" y="409"/>
                </a:cubicBezTo>
                <a:cubicBezTo>
                  <a:pt x="12" y="409"/>
                  <a:pt x="10" y="406"/>
                  <a:pt x="10" y="403"/>
                </a:cubicBezTo>
                <a:cubicBezTo>
                  <a:pt x="12" y="386"/>
                  <a:pt x="14" y="370"/>
                  <a:pt x="15" y="355"/>
                </a:cubicBezTo>
                <a:cubicBezTo>
                  <a:pt x="16" y="351"/>
                  <a:pt x="19" y="349"/>
                  <a:pt x="22" y="349"/>
                </a:cubicBezTo>
                <a:cubicBezTo>
                  <a:pt x="25" y="350"/>
                  <a:pt x="28" y="353"/>
                  <a:pt x="27" y="356"/>
                </a:cubicBezTo>
                <a:cubicBezTo>
                  <a:pt x="26" y="372"/>
                  <a:pt x="24" y="388"/>
                  <a:pt x="22" y="404"/>
                </a:cubicBezTo>
                <a:cubicBezTo>
                  <a:pt x="22" y="407"/>
                  <a:pt x="19" y="409"/>
                  <a:pt x="16" y="409"/>
                </a:cubicBezTo>
                <a:close/>
                <a:moveTo>
                  <a:pt x="28" y="314"/>
                </a:moveTo>
                <a:cubicBezTo>
                  <a:pt x="27" y="314"/>
                  <a:pt x="27" y="314"/>
                  <a:pt x="27" y="314"/>
                </a:cubicBezTo>
                <a:cubicBezTo>
                  <a:pt x="24" y="313"/>
                  <a:pt x="21" y="310"/>
                  <a:pt x="22" y="307"/>
                </a:cubicBezTo>
                <a:cubicBezTo>
                  <a:pt x="24" y="291"/>
                  <a:pt x="27" y="275"/>
                  <a:pt x="30" y="259"/>
                </a:cubicBezTo>
                <a:cubicBezTo>
                  <a:pt x="30" y="256"/>
                  <a:pt x="34" y="254"/>
                  <a:pt x="37" y="255"/>
                </a:cubicBezTo>
                <a:cubicBezTo>
                  <a:pt x="40" y="255"/>
                  <a:pt x="42" y="258"/>
                  <a:pt x="42" y="262"/>
                </a:cubicBezTo>
                <a:cubicBezTo>
                  <a:pt x="39" y="277"/>
                  <a:pt x="36" y="293"/>
                  <a:pt x="34" y="309"/>
                </a:cubicBezTo>
                <a:cubicBezTo>
                  <a:pt x="33" y="312"/>
                  <a:pt x="31" y="314"/>
                  <a:pt x="28" y="314"/>
                </a:cubicBezTo>
                <a:close/>
                <a:moveTo>
                  <a:pt x="45" y="219"/>
                </a:moveTo>
                <a:cubicBezTo>
                  <a:pt x="45" y="219"/>
                  <a:pt x="44" y="219"/>
                  <a:pt x="44" y="219"/>
                </a:cubicBezTo>
                <a:cubicBezTo>
                  <a:pt x="41" y="219"/>
                  <a:pt x="39" y="215"/>
                  <a:pt x="40" y="212"/>
                </a:cubicBezTo>
                <a:cubicBezTo>
                  <a:pt x="43" y="196"/>
                  <a:pt x="47" y="180"/>
                  <a:pt x="51" y="165"/>
                </a:cubicBezTo>
                <a:cubicBezTo>
                  <a:pt x="52" y="162"/>
                  <a:pt x="55" y="160"/>
                  <a:pt x="59" y="161"/>
                </a:cubicBezTo>
                <a:cubicBezTo>
                  <a:pt x="62" y="162"/>
                  <a:pt x="64" y="165"/>
                  <a:pt x="63" y="168"/>
                </a:cubicBezTo>
                <a:cubicBezTo>
                  <a:pt x="59" y="183"/>
                  <a:pt x="55" y="199"/>
                  <a:pt x="51" y="215"/>
                </a:cubicBezTo>
                <a:cubicBezTo>
                  <a:pt x="51" y="218"/>
                  <a:pt x="48" y="219"/>
                  <a:pt x="45" y="219"/>
                </a:cubicBezTo>
                <a:close/>
                <a:moveTo>
                  <a:pt x="71" y="127"/>
                </a:moveTo>
                <a:cubicBezTo>
                  <a:pt x="70" y="127"/>
                  <a:pt x="70" y="127"/>
                  <a:pt x="69" y="127"/>
                </a:cubicBezTo>
                <a:cubicBezTo>
                  <a:pt x="66" y="126"/>
                  <a:pt x="64" y="122"/>
                  <a:pt x="65" y="119"/>
                </a:cubicBezTo>
                <a:cubicBezTo>
                  <a:pt x="71" y="103"/>
                  <a:pt x="76" y="88"/>
                  <a:pt x="82" y="74"/>
                </a:cubicBezTo>
                <a:cubicBezTo>
                  <a:pt x="84" y="71"/>
                  <a:pt x="87" y="69"/>
                  <a:pt x="90" y="70"/>
                </a:cubicBezTo>
                <a:cubicBezTo>
                  <a:pt x="93" y="72"/>
                  <a:pt x="95" y="75"/>
                  <a:pt x="93" y="78"/>
                </a:cubicBezTo>
                <a:cubicBezTo>
                  <a:pt x="88" y="92"/>
                  <a:pt x="82" y="107"/>
                  <a:pt x="77" y="123"/>
                </a:cubicBezTo>
                <a:cubicBezTo>
                  <a:pt x="76" y="125"/>
                  <a:pt x="73" y="127"/>
                  <a:pt x="71" y="127"/>
                </a:cubicBezTo>
                <a:close/>
                <a:moveTo>
                  <a:pt x="108" y="39"/>
                </a:moveTo>
                <a:cubicBezTo>
                  <a:pt x="107" y="39"/>
                  <a:pt x="106" y="38"/>
                  <a:pt x="106" y="38"/>
                </a:cubicBezTo>
                <a:cubicBezTo>
                  <a:pt x="103" y="36"/>
                  <a:pt x="101" y="33"/>
                  <a:pt x="103" y="30"/>
                </a:cubicBezTo>
                <a:cubicBezTo>
                  <a:pt x="108" y="21"/>
                  <a:pt x="113" y="12"/>
                  <a:pt x="118" y="4"/>
                </a:cubicBezTo>
                <a:cubicBezTo>
                  <a:pt x="120" y="1"/>
                  <a:pt x="123" y="0"/>
                  <a:pt x="126" y="2"/>
                </a:cubicBezTo>
                <a:cubicBezTo>
                  <a:pt x="129" y="4"/>
                  <a:pt x="130" y="7"/>
                  <a:pt x="128" y="10"/>
                </a:cubicBezTo>
                <a:cubicBezTo>
                  <a:pt x="123" y="18"/>
                  <a:pt x="118" y="27"/>
                  <a:pt x="114" y="35"/>
                </a:cubicBezTo>
                <a:cubicBezTo>
                  <a:pt x="113" y="37"/>
                  <a:pt x="110" y="39"/>
                  <a:pt x="108" y="39"/>
                </a:cubicBezTo>
                <a:close/>
              </a:path>
            </a:pathLst>
          </a:custGeom>
          <a:solidFill>
            <a:srgbClr val="D7562E"/>
          </a:solidFill>
          <a:ln w="9525">
            <a:solidFill>
              <a:srgbClr val="0A4383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6" name="Freeform 147"/>
          <p:cNvSpPr>
            <a:spLocks noEditPoints="1" noChangeArrowheads="1"/>
          </p:cNvSpPr>
          <p:nvPr/>
        </p:nvSpPr>
        <p:spPr bwMode="auto">
          <a:xfrm>
            <a:off x="5768975" y="2809875"/>
            <a:ext cx="1638300" cy="2508250"/>
          </a:xfrm>
          <a:custGeom>
            <a:avLst/>
            <a:gdLst>
              <a:gd name="T0" fmla="*/ 5 w 804"/>
              <a:gd name="T1" fmla="*/ 1217 h 1229"/>
              <a:gd name="T2" fmla="*/ 54 w 804"/>
              <a:gd name="T3" fmla="*/ 1210 h 1229"/>
              <a:gd name="T4" fmla="*/ 95 w 804"/>
              <a:gd name="T5" fmla="*/ 1189 h 1229"/>
              <a:gd name="T6" fmla="*/ 135 w 804"/>
              <a:gd name="T7" fmla="*/ 1156 h 1229"/>
              <a:gd name="T8" fmla="*/ 98 w 804"/>
              <a:gd name="T9" fmla="*/ 1189 h 1229"/>
              <a:gd name="T10" fmla="*/ 174 w 804"/>
              <a:gd name="T11" fmla="*/ 1141 h 1229"/>
              <a:gd name="T12" fmla="*/ 226 w 804"/>
              <a:gd name="T13" fmla="*/ 1110 h 1229"/>
              <a:gd name="T14" fmla="*/ 180 w 804"/>
              <a:gd name="T15" fmla="*/ 1144 h 1229"/>
              <a:gd name="T16" fmla="*/ 258 w 804"/>
              <a:gd name="T17" fmla="*/ 1082 h 1229"/>
              <a:gd name="T18" fmla="*/ 304 w 804"/>
              <a:gd name="T19" fmla="*/ 1064 h 1229"/>
              <a:gd name="T20" fmla="*/ 339 w 804"/>
              <a:gd name="T21" fmla="*/ 1037 h 1229"/>
              <a:gd name="T22" fmla="*/ 373 w 804"/>
              <a:gd name="T23" fmla="*/ 996 h 1229"/>
              <a:gd name="T24" fmla="*/ 343 w 804"/>
              <a:gd name="T25" fmla="*/ 1035 h 1229"/>
              <a:gd name="T26" fmla="*/ 409 w 804"/>
              <a:gd name="T27" fmla="*/ 974 h 1229"/>
              <a:gd name="T28" fmla="*/ 453 w 804"/>
              <a:gd name="T29" fmla="*/ 933 h 1229"/>
              <a:gd name="T30" fmla="*/ 413 w 804"/>
              <a:gd name="T31" fmla="*/ 976 h 1229"/>
              <a:gd name="T32" fmla="*/ 479 w 804"/>
              <a:gd name="T33" fmla="*/ 899 h 1229"/>
              <a:gd name="T34" fmla="*/ 521 w 804"/>
              <a:gd name="T35" fmla="*/ 873 h 1229"/>
              <a:gd name="T36" fmla="*/ 548 w 804"/>
              <a:gd name="T37" fmla="*/ 839 h 1229"/>
              <a:gd name="T38" fmla="*/ 573 w 804"/>
              <a:gd name="T39" fmla="*/ 791 h 1229"/>
              <a:gd name="T40" fmla="*/ 552 w 804"/>
              <a:gd name="T41" fmla="*/ 836 h 1229"/>
              <a:gd name="T42" fmla="*/ 603 w 804"/>
              <a:gd name="T43" fmla="*/ 761 h 1229"/>
              <a:gd name="T44" fmla="*/ 637 w 804"/>
              <a:gd name="T45" fmla="*/ 712 h 1229"/>
              <a:gd name="T46" fmla="*/ 607 w 804"/>
              <a:gd name="T47" fmla="*/ 763 h 1229"/>
              <a:gd name="T48" fmla="*/ 653 w 804"/>
              <a:gd name="T49" fmla="*/ 673 h 1229"/>
              <a:gd name="T50" fmla="*/ 687 w 804"/>
              <a:gd name="T51" fmla="*/ 637 h 1229"/>
              <a:gd name="T52" fmla="*/ 703 w 804"/>
              <a:gd name="T53" fmla="*/ 597 h 1229"/>
              <a:gd name="T54" fmla="*/ 717 w 804"/>
              <a:gd name="T55" fmla="*/ 545 h 1229"/>
              <a:gd name="T56" fmla="*/ 708 w 804"/>
              <a:gd name="T57" fmla="*/ 593 h 1229"/>
              <a:gd name="T58" fmla="*/ 737 w 804"/>
              <a:gd name="T59" fmla="*/ 508 h 1229"/>
              <a:gd name="T60" fmla="*/ 756 w 804"/>
              <a:gd name="T61" fmla="*/ 451 h 1229"/>
              <a:gd name="T62" fmla="*/ 739 w 804"/>
              <a:gd name="T63" fmla="*/ 508 h 1229"/>
              <a:gd name="T64" fmla="*/ 761 w 804"/>
              <a:gd name="T65" fmla="*/ 409 h 1229"/>
              <a:gd name="T66" fmla="*/ 784 w 804"/>
              <a:gd name="T67" fmla="*/ 365 h 1229"/>
              <a:gd name="T68" fmla="*/ 786 w 804"/>
              <a:gd name="T69" fmla="*/ 322 h 1229"/>
              <a:gd name="T70" fmla="*/ 786 w 804"/>
              <a:gd name="T71" fmla="*/ 268 h 1229"/>
              <a:gd name="T72" fmla="*/ 792 w 804"/>
              <a:gd name="T73" fmla="*/ 317 h 1229"/>
              <a:gd name="T74" fmla="*/ 796 w 804"/>
              <a:gd name="T75" fmla="*/ 227 h 1229"/>
              <a:gd name="T76" fmla="*/ 798 w 804"/>
              <a:gd name="T77" fmla="*/ 167 h 1229"/>
              <a:gd name="T78" fmla="*/ 802 w 804"/>
              <a:gd name="T79" fmla="*/ 221 h 1229"/>
              <a:gd name="T80" fmla="*/ 792 w 804"/>
              <a:gd name="T81" fmla="*/ 125 h 1229"/>
              <a:gd name="T82" fmla="*/ 802 w 804"/>
              <a:gd name="T83" fmla="*/ 77 h 1229"/>
              <a:gd name="T84" fmla="*/ 792 w 804"/>
              <a:gd name="T85" fmla="*/ 35 h 1229"/>
              <a:gd name="T86" fmla="*/ 789 w 804"/>
              <a:gd name="T87" fmla="*/ 0 h 1229"/>
              <a:gd name="T88" fmla="*/ 793 w 804"/>
              <a:gd name="T89" fmla="*/ 35 h 1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04" h="1229">
                <a:moveTo>
                  <a:pt x="7" y="1229"/>
                </a:moveTo>
                <a:cubicBezTo>
                  <a:pt x="5" y="1229"/>
                  <a:pt x="2" y="1228"/>
                  <a:pt x="1" y="1225"/>
                </a:cubicBezTo>
                <a:cubicBezTo>
                  <a:pt x="0" y="1222"/>
                  <a:pt x="2" y="1219"/>
                  <a:pt x="5" y="1217"/>
                </a:cubicBezTo>
                <a:cubicBezTo>
                  <a:pt x="5" y="1217"/>
                  <a:pt x="22" y="1211"/>
                  <a:pt x="49" y="1199"/>
                </a:cubicBezTo>
                <a:cubicBezTo>
                  <a:pt x="52" y="1197"/>
                  <a:pt x="56" y="1199"/>
                  <a:pt x="57" y="1202"/>
                </a:cubicBezTo>
                <a:cubicBezTo>
                  <a:pt x="58" y="1205"/>
                  <a:pt x="57" y="1208"/>
                  <a:pt x="54" y="1210"/>
                </a:cubicBezTo>
                <a:cubicBezTo>
                  <a:pt x="26" y="1222"/>
                  <a:pt x="10" y="1228"/>
                  <a:pt x="9" y="1229"/>
                </a:cubicBezTo>
                <a:cubicBezTo>
                  <a:pt x="8" y="1229"/>
                  <a:pt x="8" y="1229"/>
                  <a:pt x="7" y="1229"/>
                </a:cubicBezTo>
                <a:close/>
                <a:moveTo>
                  <a:pt x="95" y="1189"/>
                </a:moveTo>
                <a:cubicBezTo>
                  <a:pt x="93" y="1189"/>
                  <a:pt x="91" y="1188"/>
                  <a:pt x="90" y="1186"/>
                </a:cubicBezTo>
                <a:cubicBezTo>
                  <a:pt x="88" y="1183"/>
                  <a:pt x="89" y="1180"/>
                  <a:pt x="92" y="1178"/>
                </a:cubicBezTo>
                <a:cubicBezTo>
                  <a:pt x="106" y="1171"/>
                  <a:pt x="121" y="1164"/>
                  <a:pt x="135" y="1156"/>
                </a:cubicBezTo>
                <a:cubicBezTo>
                  <a:pt x="138" y="1154"/>
                  <a:pt x="141" y="1155"/>
                  <a:pt x="143" y="1158"/>
                </a:cubicBezTo>
                <a:cubicBezTo>
                  <a:pt x="145" y="1161"/>
                  <a:pt x="143" y="1165"/>
                  <a:pt x="141" y="1166"/>
                </a:cubicBezTo>
                <a:cubicBezTo>
                  <a:pt x="126" y="1174"/>
                  <a:pt x="112" y="1182"/>
                  <a:pt x="98" y="1189"/>
                </a:cubicBezTo>
                <a:cubicBezTo>
                  <a:pt x="97" y="1189"/>
                  <a:pt x="96" y="1189"/>
                  <a:pt x="95" y="1189"/>
                </a:cubicBezTo>
                <a:close/>
                <a:moveTo>
                  <a:pt x="180" y="1144"/>
                </a:moveTo>
                <a:cubicBezTo>
                  <a:pt x="178" y="1144"/>
                  <a:pt x="176" y="1143"/>
                  <a:pt x="174" y="1141"/>
                </a:cubicBezTo>
                <a:cubicBezTo>
                  <a:pt x="173" y="1138"/>
                  <a:pt x="174" y="1134"/>
                  <a:pt x="177" y="1132"/>
                </a:cubicBezTo>
                <a:cubicBezTo>
                  <a:pt x="190" y="1124"/>
                  <a:pt x="204" y="1116"/>
                  <a:pt x="218" y="1108"/>
                </a:cubicBezTo>
                <a:cubicBezTo>
                  <a:pt x="220" y="1106"/>
                  <a:pt x="224" y="1107"/>
                  <a:pt x="226" y="1110"/>
                </a:cubicBezTo>
                <a:cubicBezTo>
                  <a:pt x="228" y="1112"/>
                  <a:pt x="227" y="1116"/>
                  <a:pt x="224" y="1118"/>
                </a:cubicBezTo>
                <a:cubicBezTo>
                  <a:pt x="210" y="1126"/>
                  <a:pt x="196" y="1135"/>
                  <a:pt x="183" y="1143"/>
                </a:cubicBezTo>
                <a:cubicBezTo>
                  <a:pt x="182" y="1143"/>
                  <a:pt x="181" y="1144"/>
                  <a:pt x="180" y="1144"/>
                </a:cubicBezTo>
                <a:close/>
                <a:moveTo>
                  <a:pt x="261" y="1093"/>
                </a:moveTo>
                <a:cubicBezTo>
                  <a:pt x="259" y="1093"/>
                  <a:pt x="257" y="1092"/>
                  <a:pt x="256" y="1090"/>
                </a:cubicBezTo>
                <a:cubicBezTo>
                  <a:pt x="254" y="1087"/>
                  <a:pt x="255" y="1083"/>
                  <a:pt x="258" y="1082"/>
                </a:cubicBezTo>
                <a:cubicBezTo>
                  <a:pt x="271" y="1073"/>
                  <a:pt x="284" y="1063"/>
                  <a:pt x="297" y="1054"/>
                </a:cubicBezTo>
                <a:cubicBezTo>
                  <a:pt x="300" y="1052"/>
                  <a:pt x="304" y="1053"/>
                  <a:pt x="306" y="1056"/>
                </a:cubicBezTo>
                <a:cubicBezTo>
                  <a:pt x="307" y="1058"/>
                  <a:pt x="307" y="1062"/>
                  <a:pt x="304" y="1064"/>
                </a:cubicBezTo>
                <a:cubicBezTo>
                  <a:pt x="291" y="1073"/>
                  <a:pt x="278" y="1083"/>
                  <a:pt x="264" y="1092"/>
                </a:cubicBezTo>
                <a:cubicBezTo>
                  <a:pt x="263" y="1092"/>
                  <a:pt x="262" y="1093"/>
                  <a:pt x="261" y="1093"/>
                </a:cubicBezTo>
                <a:close/>
                <a:moveTo>
                  <a:pt x="339" y="1037"/>
                </a:moveTo>
                <a:cubicBezTo>
                  <a:pt x="337" y="1037"/>
                  <a:pt x="336" y="1036"/>
                  <a:pt x="334" y="1034"/>
                </a:cubicBezTo>
                <a:cubicBezTo>
                  <a:pt x="332" y="1032"/>
                  <a:pt x="333" y="1028"/>
                  <a:pt x="336" y="1026"/>
                </a:cubicBezTo>
                <a:cubicBezTo>
                  <a:pt x="348" y="1016"/>
                  <a:pt x="361" y="1006"/>
                  <a:pt x="373" y="996"/>
                </a:cubicBezTo>
                <a:cubicBezTo>
                  <a:pt x="376" y="994"/>
                  <a:pt x="379" y="994"/>
                  <a:pt x="382" y="997"/>
                </a:cubicBezTo>
                <a:cubicBezTo>
                  <a:pt x="384" y="999"/>
                  <a:pt x="383" y="1003"/>
                  <a:pt x="381" y="1005"/>
                </a:cubicBezTo>
                <a:cubicBezTo>
                  <a:pt x="368" y="1015"/>
                  <a:pt x="356" y="1025"/>
                  <a:pt x="343" y="1035"/>
                </a:cubicBezTo>
                <a:cubicBezTo>
                  <a:pt x="342" y="1036"/>
                  <a:pt x="341" y="1037"/>
                  <a:pt x="339" y="1037"/>
                </a:cubicBezTo>
                <a:close/>
                <a:moveTo>
                  <a:pt x="413" y="976"/>
                </a:moveTo>
                <a:cubicBezTo>
                  <a:pt x="412" y="976"/>
                  <a:pt x="410" y="975"/>
                  <a:pt x="409" y="974"/>
                </a:cubicBezTo>
                <a:cubicBezTo>
                  <a:pt x="407" y="971"/>
                  <a:pt x="407" y="967"/>
                  <a:pt x="409" y="965"/>
                </a:cubicBezTo>
                <a:cubicBezTo>
                  <a:pt x="421" y="955"/>
                  <a:pt x="433" y="944"/>
                  <a:pt x="445" y="933"/>
                </a:cubicBezTo>
                <a:cubicBezTo>
                  <a:pt x="447" y="931"/>
                  <a:pt x="451" y="931"/>
                  <a:pt x="453" y="933"/>
                </a:cubicBezTo>
                <a:cubicBezTo>
                  <a:pt x="456" y="935"/>
                  <a:pt x="455" y="939"/>
                  <a:pt x="453" y="942"/>
                </a:cubicBezTo>
                <a:cubicBezTo>
                  <a:pt x="441" y="952"/>
                  <a:pt x="429" y="963"/>
                  <a:pt x="417" y="974"/>
                </a:cubicBezTo>
                <a:cubicBezTo>
                  <a:pt x="416" y="975"/>
                  <a:pt x="415" y="976"/>
                  <a:pt x="413" y="976"/>
                </a:cubicBezTo>
                <a:close/>
                <a:moveTo>
                  <a:pt x="483" y="910"/>
                </a:moveTo>
                <a:cubicBezTo>
                  <a:pt x="482" y="910"/>
                  <a:pt x="480" y="909"/>
                  <a:pt x="479" y="908"/>
                </a:cubicBezTo>
                <a:cubicBezTo>
                  <a:pt x="477" y="905"/>
                  <a:pt x="477" y="902"/>
                  <a:pt x="479" y="899"/>
                </a:cubicBezTo>
                <a:cubicBezTo>
                  <a:pt x="490" y="888"/>
                  <a:pt x="501" y="876"/>
                  <a:pt x="512" y="865"/>
                </a:cubicBezTo>
                <a:cubicBezTo>
                  <a:pt x="514" y="862"/>
                  <a:pt x="518" y="862"/>
                  <a:pt x="520" y="864"/>
                </a:cubicBezTo>
                <a:cubicBezTo>
                  <a:pt x="523" y="866"/>
                  <a:pt x="523" y="870"/>
                  <a:pt x="521" y="873"/>
                </a:cubicBezTo>
                <a:cubicBezTo>
                  <a:pt x="510" y="884"/>
                  <a:pt x="499" y="896"/>
                  <a:pt x="488" y="908"/>
                </a:cubicBezTo>
                <a:cubicBezTo>
                  <a:pt x="486" y="909"/>
                  <a:pt x="485" y="910"/>
                  <a:pt x="483" y="910"/>
                </a:cubicBezTo>
                <a:close/>
                <a:moveTo>
                  <a:pt x="548" y="839"/>
                </a:moveTo>
                <a:cubicBezTo>
                  <a:pt x="546" y="839"/>
                  <a:pt x="545" y="838"/>
                  <a:pt x="544" y="837"/>
                </a:cubicBezTo>
                <a:cubicBezTo>
                  <a:pt x="541" y="835"/>
                  <a:pt x="541" y="831"/>
                  <a:pt x="543" y="829"/>
                </a:cubicBezTo>
                <a:cubicBezTo>
                  <a:pt x="553" y="816"/>
                  <a:pt x="564" y="804"/>
                  <a:pt x="573" y="791"/>
                </a:cubicBezTo>
                <a:cubicBezTo>
                  <a:pt x="575" y="789"/>
                  <a:pt x="579" y="788"/>
                  <a:pt x="582" y="790"/>
                </a:cubicBezTo>
                <a:cubicBezTo>
                  <a:pt x="584" y="792"/>
                  <a:pt x="585" y="796"/>
                  <a:pt x="583" y="799"/>
                </a:cubicBezTo>
                <a:cubicBezTo>
                  <a:pt x="573" y="811"/>
                  <a:pt x="563" y="824"/>
                  <a:pt x="552" y="836"/>
                </a:cubicBezTo>
                <a:cubicBezTo>
                  <a:pt x="551" y="838"/>
                  <a:pt x="550" y="839"/>
                  <a:pt x="548" y="839"/>
                </a:cubicBezTo>
                <a:close/>
                <a:moveTo>
                  <a:pt x="607" y="763"/>
                </a:moveTo>
                <a:cubicBezTo>
                  <a:pt x="605" y="763"/>
                  <a:pt x="604" y="762"/>
                  <a:pt x="603" y="761"/>
                </a:cubicBezTo>
                <a:cubicBezTo>
                  <a:pt x="600" y="760"/>
                  <a:pt x="600" y="756"/>
                  <a:pt x="602" y="753"/>
                </a:cubicBezTo>
                <a:cubicBezTo>
                  <a:pt x="611" y="740"/>
                  <a:pt x="620" y="727"/>
                  <a:pt x="628" y="714"/>
                </a:cubicBezTo>
                <a:cubicBezTo>
                  <a:pt x="630" y="711"/>
                  <a:pt x="634" y="710"/>
                  <a:pt x="637" y="712"/>
                </a:cubicBezTo>
                <a:cubicBezTo>
                  <a:pt x="639" y="714"/>
                  <a:pt x="640" y="717"/>
                  <a:pt x="638" y="720"/>
                </a:cubicBezTo>
                <a:cubicBezTo>
                  <a:pt x="630" y="733"/>
                  <a:pt x="621" y="747"/>
                  <a:pt x="611" y="760"/>
                </a:cubicBezTo>
                <a:cubicBezTo>
                  <a:pt x="610" y="762"/>
                  <a:pt x="608" y="763"/>
                  <a:pt x="607" y="763"/>
                </a:cubicBezTo>
                <a:close/>
                <a:moveTo>
                  <a:pt x="658" y="682"/>
                </a:moveTo>
                <a:cubicBezTo>
                  <a:pt x="657" y="682"/>
                  <a:pt x="656" y="682"/>
                  <a:pt x="655" y="681"/>
                </a:cubicBezTo>
                <a:cubicBezTo>
                  <a:pt x="653" y="679"/>
                  <a:pt x="652" y="676"/>
                  <a:pt x="653" y="673"/>
                </a:cubicBezTo>
                <a:cubicBezTo>
                  <a:pt x="661" y="659"/>
                  <a:pt x="669" y="645"/>
                  <a:pt x="676" y="631"/>
                </a:cubicBezTo>
                <a:cubicBezTo>
                  <a:pt x="678" y="628"/>
                  <a:pt x="682" y="627"/>
                  <a:pt x="685" y="629"/>
                </a:cubicBezTo>
                <a:cubicBezTo>
                  <a:pt x="687" y="630"/>
                  <a:pt x="689" y="634"/>
                  <a:pt x="687" y="637"/>
                </a:cubicBezTo>
                <a:cubicBezTo>
                  <a:pt x="680" y="651"/>
                  <a:pt x="672" y="665"/>
                  <a:pt x="664" y="679"/>
                </a:cubicBezTo>
                <a:cubicBezTo>
                  <a:pt x="663" y="681"/>
                  <a:pt x="661" y="682"/>
                  <a:pt x="658" y="682"/>
                </a:cubicBezTo>
                <a:close/>
                <a:moveTo>
                  <a:pt x="703" y="597"/>
                </a:moveTo>
                <a:cubicBezTo>
                  <a:pt x="702" y="597"/>
                  <a:pt x="701" y="597"/>
                  <a:pt x="700" y="596"/>
                </a:cubicBezTo>
                <a:cubicBezTo>
                  <a:pt x="697" y="595"/>
                  <a:pt x="696" y="591"/>
                  <a:pt x="698" y="588"/>
                </a:cubicBezTo>
                <a:cubicBezTo>
                  <a:pt x="704" y="574"/>
                  <a:pt x="711" y="559"/>
                  <a:pt x="717" y="545"/>
                </a:cubicBezTo>
                <a:cubicBezTo>
                  <a:pt x="718" y="542"/>
                  <a:pt x="721" y="540"/>
                  <a:pt x="724" y="541"/>
                </a:cubicBezTo>
                <a:cubicBezTo>
                  <a:pt x="728" y="543"/>
                  <a:pt x="729" y="546"/>
                  <a:pt x="728" y="549"/>
                </a:cubicBezTo>
                <a:cubicBezTo>
                  <a:pt x="722" y="564"/>
                  <a:pt x="715" y="579"/>
                  <a:pt x="708" y="593"/>
                </a:cubicBezTo>
                <a:cubicBezTo>
                  <a:pt x="707" y="596"/>
                  <a:pt x="705" y="597"/>
                  <a:pt x="703" y="597"/>
                </a:cubicBezTo>
                <a:close/>
                <a:moveTo>
                  <a:pt x="739" y="508"/>
                </a:moveTo>
                <a:cubicBezTo>
                  <a:pt x="739" y="508"/>
                  <a:pt x="738" y="508"/>
                  <a:pt x="737" y="508"/>
                </a:cubicBezTo>
                <a:cubicBezTo>
                  <a:pt x="734" y="507"/>
                  <a:pt x="733" y="503"/>
                  <a:pt x="734" y="500"/>
                </a:cubicBezTo>
                <a:cubicBezTo>
                  <a:pt x="739" y="485"/>
                  <a:pt x="744" y="470"/>
                  <a:pt x="749" y="455"/>
                </a:cubicBezTo>
                <a:cubicBezTo>
                  <a:pt x="750" y="452"/>
                  <a:pt x="753" y="450"/>
                  <a:pt x="756" y="451"/>
                </a:cubicBezTo>
                <a:cubicBezTo>
                  <a:pt x="759" y="452"/>
                  <a:pt x="761" y="455"/>
                  <a:pt x="760" y="458"/>
                </a:cubicBezTo>
                <a:cubicBezTo>
                  <a:pt x="755" y="474"/>
                  <a:pt x="750" y="489"/>
                  <a:pt x="745" y="504"/>
                </a:cubicBezTo>
                <a:cubicBezTo>
                  <a:pt x="744" y="507"/>
                  <a:pt x="742" y="508"/>
                  <a:pt x="739" y="508"/>
                </a:cubicBezTo>
                <a:close/>
                <a:moveTo>
                  <a:pt x="767" y="416"/>
                </a:moveTo>
                <a:cubicBezTo>
                  <a:pt x="767" y="416"/>
                  <a:pt x="766" y="416"/>
                  <a:pt x="766" y="416"/>
                </a:cubicBezTo>
                <a:cubicBezTo>
                  <a:pt x="762" y="415"/>
                  <a:pt x="760" y="412"/>
                  <a:pt x="761" y="409"/>
                </a:cubicBezTo>
                <a:cubicBezTo>
                  <a:pt x="765" y="394"/>
                  <a:pt x="769" y="378"/>
                  <a:pt x="772" y="362"/>
                </a:cubicBezTo>
                <a:cubicBezTo>
                  <a:pt x="772" y="359"/>
                  <a:pt x="776" y="357"/>
                  <a:pt x="779" y="358"/>
                </a:cubicBezTo>
                <a:cubicBezTo>
                  <a:pt x="782" y="358"/>
                  <a:pt x="784" y="362"/>
                  <a:pt x="784" y="365"/>
                </a:cubicBezTo>
                <a:cubicBezTo>
                  <a:pt x="780" y="381"/>
                  <a:pt x="777" y="396"/>
                  <a:pt x="773" y="412"/>
                </a:cubicBezTo>
                <a:cubicBezTo>
                  <a:pt x="772" y="415"/>
                  <a:pt x="770" y="416"/>
                  <a:pt x="767" y="416"/>
                </a:cubicBezTo>
                <a:close/>
                <a:moveTo>
                  <a:pt x="786" y="322"/>
                </a:moveTo>
                <a:cubicBezTo>
                  <a:pt x="785" y="322"/>
                  <a:pt x="785" y="322"/>
                  <a:pt x="785" y="322"/>
                </a:cubicBezTo>
                <a:cubicBezTo>
                  <a:pt x="782" y="322"/>
                  <a:pt x="780" y="319"/>
                  <a:pt x="780" y="316"/>
                </a:cubicBezTo>
                <a:cubicBezTo>
                  <a:pt x="782" y="300"/>
                  <a:pt x="785" y="284"/>
                  <a:pt x="786" y="268"/>
                </a:cubicBezTo>
                <a:cubicBezTo>
                  <a:pt x="787" y="265"/>
                  <a:pt x="790" y="263"/>
                  <a:pt x="793" y="263"/>
                </a:cubicBezTo>
                <a:cubicBezTo>
                  <a:pt x="796" y="263"/>
                  <a:pt x="799" y="266"/>
                  <a:pt x="798" y="270"/>
                </a:cubicBezTo>
                <a:cubicBezTo>
                  <a:pt x="796" y="286"/>
                  <a:pt x="794" y="302"/>
                  <a:pt x="792" y="317"/>
                </a:cubicBezTo>
                <a:cubicBezTo>
                  <a:pt x="792" y="320"/>
                  <a:pt x="789" y="322"/>
                  <a:pt x="786" y="322"/>
                </a:cubicBezTo>
                <a:close/>
                <a:moveTo>
                  <a:pt x="796" y="227"/>
                </a:moveTo>
                <a:cubicBezTo>
                  <a:pt x="796" y="227"/>
                  <a:pt x="796" y="227"/>
                  <a:pt x="796" y="227"/>
                </a:cubicBezTo>
                <a:cubicBezTo>
                  <a:pt x="793" y="227"/>
                  <a:pt x="790" y="224"/>
                  <a:pt x="790" y="221"/>
                </a:cubicBezTo>
                <a:cubicBezTo>
                  <a:pt x="791" y="205"/>
                  <a:pt x="792" y="189"/>
                  <a:pt x="792" y="173"/>
                </a:cubicBezTo>
                <a:cubicBezTo>
                  <a:pt x="792" y="170"/>
                  <a:pt x="795" y="167"/>
                  <a:pt x="798" y="167"/>
                </a:cubicBezTo>
                <a:cubicBezTo>
                  <a:pt x="798" y="167"/>
                  <a:pt x="798" y="167"/>
                  <a:pt x="798" y="167"/>
                </a:cubicBezTo>
                <a:cubicBezTo>
                  <a:pt x="802" y="167"/>
                  <a:pt x="804" y="170"/>
                  <a:pt x="804" y="173"/>
                </a:cubicBezTo>
                <a:cubicBezTo>
                  <a:pt x="804" y="189"/>
                  <a:pt x="803" y="206"/>
                  <a:pt x="802" y="221"/>
                </a:cubicBezTo>
                <a:cubicBezTo>
                  <a:pt x="802" y="225"/>
                  <a:pt x="799" y="227"/>
                  <a:pt x="796" y="227"/>
                </a:cubicBezTo>
                <a:close/>
                <a:moveTo>
                  <a:pt x="798" y="131"/>
                </a:moveTo>
                <a:cubicBezTo>
                  <a:pt x="795" y="131"/>
                  <a:pt x="792" y="129"/>
                  <a:pt x="792" y="125"/>
                </a:cubicBezTo>
                <a:cubicBezTo>
                  <a:pt x="792" y="110"/>
                  <a:pt x="791" y="94"/>
                  <a:pt x="790" y="78"/>
                </a:cubicBezTo>
                <a:cubicBezTo>
                  <a:pt x="790" y="74"/>
                  <a:pt x="792" y="71"/>
                  <a:pt x="796" y="71"/>
                </a:cubicBezTo>
                <a:cubicBezTo>
                  <a:pt x="799" y="71"/>
                  <a:pt x="802" y="74"/>
                  <a:pt x="802" y="77"/>
                </a:cubicBezTo>
                <a:cubicBezTo>
                  <a:pt x="803" y="93"/>
                  <a:pt x="804" y="109"/>
                  <a:pt x="804" y="125"/>
                </a:cubicBezTo>
                <a:cubicBezTo>
                  <a:pt x="804" y="128"/>
                  <a:pt x="802" y="131"/>
                  <a:pt x="798" y="131"/>
                </a:cubicBezTo>
                <a:close/>
                <a:moveTo>
                  <a:pt x="792" y="35"/>
                </a:moveTo>
                <a:cubicBezTo>
                  <a:pt x="789" y="35"/>
                  <a:pt x="787" y="33"/>
                  <a:pt x="786" y="30"/>
                </a:cubicBezTo>
                <a:cubicBezTo>
                  <a:pt x="785" y="22"/>
                  <a:pt x="785" y="15"/>
                  <a:pt x="784" y="7"/>
                </a:cubicBezTo>
                <a:cubicBezTo>
                  <a:pt x="783" y="3"/>
                  <a:pt x="786" y="0"/>
                  <a:pt x="789" y="0"/>
                </a:cubicBezTo>
                <a:cubicBezTo>
                  <a:pt x="792" y="0"/>
                  <a:pt x="795" y="2"/>
                  <a:pt x="796" y="5"/>
                </a:cubicBezTo>
                <a:cubicBezTo>
                  <a:pt x="796" y="13"/>
                  <a:pt x="797" y="21"/>
                  <a:pt x="798" y="29"/>
                </a:cubicBezTo>
                <a:cubicBezTo>
                  <a:pt x="798" y="32"/>
                  <a:pt x="796" y="35"/>
                  <a:pt x="793" y="35"/>
                </a:cubicBezTo>
                <a:lnTo>
                  <a:pt x="792" y="35"/>
                </a:lnTo>
                <a:close/>
              </a:path>
            </a:pathLst>
          </a:custGeom>
          <a:solidFill>
            <a:srgbClr val="3BC7E2"/>
          </a:solidFill>
          <a:ln w="9525">
            <a:solidFill>
              <a:srgbClr val="0A4383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7" name="Freeform 148"/>
          <p:cNvSpPr>
            <a:spLocks noEditPoints="1" noChangeArrowheads="1"/>
          </p:cNvSpPr>
          <p:nvPr/>
        </p:nvSpPr>
        <p:spPr bwMode="auto">
          <a:xfrm>
            <a:off x="5037138" y="3913188"/>
            <a:ext cx="873125" cy="1381125"/>
          </a:xfrm>
          <a:custGeom>
            <a:avLst/>
            <a:gdLst>
              <a:gd name="T0" fmla="*/ 416 w 428"/>
              <a:gd name="T1" fmla="*/ 672 h 678"/>
              <a:gd name="T2" fmla="*/ 417 w 428"/>
              <a:gd name="T3" fmla="*/ 618 h 678"/>
              <a:gd name="T4" fmla="*/ 428 w 428"/>
              <a:gd name="T5" fmla="*/ 672 h 678"/>
              <a:gd name="T6" fmla="*/ 422 w 428"/>
              <a:gd name="T7" fmla="*/ 678 h 678"/>
              <a:gd name="T8" fmla="*/ 405 w 428"/>
              <a:gd name="T9" fmla="*/ 578 h 678"/>
              <a:gd name="T10" fmla="*/ 400 w 428"/>
              <a:gd name="T11" fmla="*/ 524 h 678"/>
              <a:gd name="T12" fmla="*/ 417 w 428"/>
              <a:gd name="T13" fmla="*/ 576 h 678"/>
              <a:gd name="T14" fmla="*/ 411 w 428"/>
              <a:gd name="T15" fmla="*/ 583 h 678"/>
              <a:gd name="T16" fmla="*/ 383 w 428"/>
              <a:gd name="T17" fmla="*/ 485 h 678"/>
              <a:gd name="T18" fmla="*/ 371 w 428"/>
              <a:gd name="T19" fmla="*/ 432 h 678"/>
              <a:gd name="T20" fmla="*/ 394 w 428"/>
              <a:gd name="T21" fmla="*/ 482 h 678"/>
              <a:gd name="T22" fmla="*/ 389 w 428"/>
              <a:gd name="T23" fmla="*/ 490 h 678"/>
              <a:gd name="T24" fmla="*/ 350 w 428"/>
              <a:gd name="T25" fmla="*/ 396 h 678"/>
              <a:gd name="T26" fmla="*/ 331 w 428"/>
              <a:gd name="T27" fmla="*/ 345 h 678"/>
              <a:gd name="T28" fmla="*/ 361 w 428"/>
              <a:gd name="T29" fmla="*/ 391 h 678"/>
              <a:gd name="T30" fmla="*/ 355 w 428"/>
              <a:gd name="T31" fmla="*/ 400 h 678"/>
              <a:gd name="T32" fmla="*/ 306 w 428"/>
              <a:gd name="T33" fmla="*/ 312 h 678"/>
              <a:gd name="T34" fmla="*/ 282 w 428"/>
              <a:gd name="T35" fmla="*/ 263 h 678"/>
              <a:gd name="T36" fmla="*/ 316 w 428"/>
              <a:gd name="T37" fmla="*/ 305 h 678"/>
              <a:gd name="T38" fmla="*/ 311 w 428"/>
              <a:gd name="T39" fmla="*/ 315 h 678"/>
              <a:gd name="T40" fmla="*/ 252 w 428"/>
              <a:gd name="T41" fmla="*/ 233 h 678"/>
              <a:gd name="T42" fmla="*/ 223 w 428"/>
              <a:gd name="T43" fmla="*/ 187 h 678"/>
              <a:gd name="T44" fmla="*/ 262 w 428"/>
              <a:gd name="T45" fmla="*/ 225 h 678"/>
              <a:gd name="T46" fmla="*/ 257 w 428"/>
              <a:gd name="T47" fmla="*/ 235 h 678"/>
              <a:gd name="T48" fmla="*/ 190 w 428"/>
              <a:gd name="T49" fmla="*/ 160 h 678"/>
              <a:gd name="T50" fmla="*/ 156 w 428"/>
              <a:gd name="T51" fmla="*/ 118 h 678"/>
              <a:gd name="T52" fmla="*/ 199 w 428"/>
              <a:gd name="T53" fmla="*/ 152 h 678"/>
              <a:gd name="T54" fmla="*/ 195 w 428"/>
              <a:gd name="T55" fmla="*/ 162 h 678"/>
              <a:gd name="T56" fmla="*/ 121 w 428"/>
              <a:gd name="T57" fmla="*/ 95 h 678"/>
              <a:gd name="T58" fmla="*/ 82 w 428"/>
              <a:gd name="T59" fmla="*/ 57 h 678"/>
              <a:gd name="T60" fmla="*/ 129 w 428"/>
              <a:gd name="T61" fmla="*/ 86 h 678"/>
              <a:gd name="T62" fmla="*/ 125 w 428"/>
              <a:gd name="T63" fmla="*/ 96 h 678"/>
              <a:gd name="T64" fmla="*/ 45 w 428"/>
              <a:gd name="T65" fmla="*/ 37 h 678"/>
              <a:gd name="T66" fmla="*/ 2 w 428"/>
              <a:gd name="T67" fmla="*/ 4 h 678"/>
              <a:gd name="T68" fmla="*/ 51 w 428"/>
              <a:gd name="T69" fmla="*/ 27 h 678"/>
              <a:gd name="T70" fmla="*/ 48 w 428"/>
              <a:gd name="T71" fmla="*/ 3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28" h="678">
                <a:moveTo>
                  <a:pt x="422" y="678"/>
                </a:moveTo>
                <a:cubicBezTo>
                  <a:pt x="419" y="678"/>
                  <a:pt x="416" y="676"/>
                  <a:pt x="416" y="672"/>
                </a:cubicBezTo>
                <a:cubicBezTo>
                  <a:pt x="415" y="656"/>
                  <a:pt x="414" y="641"/>
                  <a:pt x="412" y="625"/>
                </a:cubicBezTo>
                <a:cubicBezTo>
                  <a:pt x="412" y="622"/>
                  <a:pt x="414" y="619"/>
                  <a:pt x="417" y="618"/>
                </a:cubicBezTo>
                <a:cubicBezTo>
                  <a:pt x="421" y="618"/>
                  <a:pt x="424" y="620"/>
                  <a:pt x="424" y="623"/>
                </a:cubicBezTo>
                <a:cubicBezTo>
                  <a:pt x="426" y="639"/>
                  <a:pt x="427" y="656"/>
                  <a:pt x="428" y="672"/>
                </a:cubicBezTo>
                <a:cubicBezTo>
                  <a:pt x="428" y="675"/>
                  <a:pt x="426" y="678"/>
                  <a:pt x="423" y="678"/>
                </a:cubicBezTo>
                <a:lnTo>
                  <a:pt x="422" y="678"/>
                </a:lnTo>
                <a:close/>
                <a:moveTo>
                  <a:pt x="411" y="583"/>
                </a:moveTo>
                <a:cubicBezTo>
                  <a:pt x="408" y="583"/>
                  <a:pt x="406" y="581"/>
                  <a:pt x="405" y="578"/>
                </a:cubicBezTo>
                <a:cubicBezTo>
                  <a:pt x="402" y="562"/>
                  <a:pt x="399" y="547"/>
                  <a:pt x="395" y="531"/>
                </a:cubicBezTo>
                <a:cubicBezTo>
                  <a:pt x="395" y="528"/>
                  <a:pt x="397" y="525"/>
                  <a:pt x="400" y="524"/>
                </a:cubicBezTo>
                <a:cubicBezTo>
                  <a:pt x="403" y="523"/>
                  <a:pt x="406" y="525"/>
                  <a:pt x="407" y="528"/>
                </a:cubicBezTo>
                <a:cubicBezTo>
                  <a:pt x="411" y="544"/>
                  <a:pt x="414" y="560"/>
                  <a:pt x="417" y="576"/>
                </a:cubicBezTo>
                <a:cubicBezTo>
                  <a:pt x="418" y="579"/>
                  <a:pt x="415" y="582"/>
                  <a:pt x="412" y="583"/>
                </a:cubicBezTo>
                <a:lnTo>
                  <a:pt x="411" y="583"/>
                </a:lnTo>
                <a:close/>
                <a:moveTo>
                  <a:pt x="389" y="490"/>
                </a:moveTo>
                <a:cubicBezTo>
                  <a:pt x="386" y="490"/>
                  <a:pt x="384" y="488"/>
                  <a:pt x="383" y="485"/>
                </a:cubicBezTo>
                <a:cubicBezTo>
                  <a:pt x="378" y="470"/>
                  <a:pt x="373" y="455"/>
                  <a:pt x="368" y="440"/>
                </a:cubicBezTo>
                <a:cubicBezTo>
                  <a:pt x="366" y="437"/>
                  <a:pt x="368" y="434"/>
                  <a:pt x="371" y="432"/>
                </a:cubicBezTo>
                <a:cubicBezTo>
                  <a:pt x="374" y="431"/>
                  <a:pt x="378" y="433"/>
                  <a:pt x="379" y="436"/>
                </a:cubicBezTo>
                <a:cubicBezTo>
                  <a:pt x="384" y="451"/>
                  <a:pt x="390" y="466"/>
                  <a:pt x="394" y="482"/>
                </a:cubicBezTo>
                <a:cubicBezTo>
                  <a:pt x="395" y="485"/>
                  <a:pt x="394" y="488"/>
                  <a:pt x="390" y="489"/>
                </a:cubicBezTo>
                <a:cubicBezTo>
                  <a:pt x="390" y="489"/>
                  <a:pt x="389" y="490"/>
                  <a:pt x="389" y="490"/>
                </a:cubicBezTo>
                <a:close/>
                <a:moveTo>
                  <a:pt x="355" y="400"/>
                </a:moveTo>
                <a:cubicBezTo>
                  <a:pt x="353" y="400"/>
                  <a:pt x="351" y="398"/>
                  <a:pt x="350" y="396"/>
                </a:cubicBezTo>
                <a:cubicBezTo>
                  <a:pt x="343" y="382"/>
                  <a:pt x="336" y="367"/>
                  <a:pt x="329" y="353"/>
                </a:cubicBezTo>
                <a:cubicBezTo>
                  <a:pt x="327" y="350"/>
                  <a:pt x="329" y="347"/>
                  <a:pt x="331" y="345"/>
                </a:cubicBezTo>
                <a:cubicBezTo>
                  <a:pt x="334" y="344"/>
                  <a:pt x="338" y="345"/>
                  <a:pt x="340" y="348"/>
                </a:cubicBezTo>
                <a:cubicBezTo>
                  <a:pt x="347" y="362"/>
                  <a:pt x="354" y="377"/>
                  <a:pt x="361" y="391"/>
                </a:cubicBezTo>
                <a:cubicBezTo>
                  <a:pt x="362" y="394"/>
                  <a:pt x="361" y="398"/>
                  <a:pt x="357" y="399"/>
                </a:cubicBezTo>
                <a:cubicBezTo>
                  <a:pt x="357" y="400"/>
                  <a:pt x="356" y="400"/>
                  <a:pt x="355" y="400"/>
                </a:cubicBezTo>
                <a:close/>
                <a:moveTo>
                  <a:pt x="311" y="315"/>
                </a:moveTo>
                <a:cubicBezTo>
                  <a:pt x="309" y="315"/>
                  <a:pt x="307" y="314"/>
                  <a:pt x="306" y="312"/>
                </a:cubicBezTo>
                <a:cubicBezTo>
                  <a:pt x="298" y="298"/>
                  <a:pt x="289" y="285"/>
                  <a:pt x="280" y="271"/>
                </a:cubicBezTo>
                <a:cubicBezTo>
                  <a:pt x="278" y="269"/>
                  <a:pt x="279" y="265"/>
                  <a:pt x="282" y="263"/>
                </a:cubicBezTo>
                <a:cubicBezTo>
                  <a:pt x="284" y="261"/>
                  <a:pt x="288" y="262"/>
                  <a:pt x="290" y="265"/>
                </a:cubicBezTo>
                <a:cubicBezTo>
                  <a:pt x="299" y="278"/>
                  <a:pt x="308" y="292"/>
                  <a:pt x="316" y="305"/>
                </a:cubicBezTo>
                <a:cubicBezTo>
                  <a:pt x="318" y="308"/>
                  <a:pt x="317" y="312"/>
                  <a:pt x="314" y="314"/>
                </a:cubicBezTo>
                <a:cubicBezTo>
                  <a:pt x="313" y="314"/>
                  <a:pt x="312" y="315"/>
                  <a:pt x="311" y="315"/>
                </a:cubicBezTo>
                <a:close/>
                <a:moveTo>
                  <a:pt x="257" y="235"/>
                </a:moveTo>
                <a:cubicBezTo>
                  <a:pt x="255" y="235"/>
                  <a:pt x="253" y="234"/>
                  <a:pt x="252" y="233"/>
                </a:cubicBezTo>
                <a:cubicBezTo>
                  <a:pt x="243" y="220"/>
                  <a:pt x="233" y="208"/>
                  <a:pt x="222" y="196"/>
                </a:cubicBezTo>
                <a:cubicBezTo>
                  <a:pt x="220" y="193"/>
                  <a:pt x="220" y="189"/>
                  <a:pt x="223" y="187"/>
                </a:cubicBezTo>
                <a:cubicBezTo>
                  <a:pt x="225" y="185"/>
                  <a:pt x="229" y="185"/>
                  <a:pt x="231" y="188"/>
                </a:cubicBezTo>
                <a:cubicBezTo>
                  <a:pt x="242" y="200"/>
                  <a:pt x="252" y="213"/>
                  <a:pt x="262" y="225"/>
                </a:cubicBezTo>
                <a:cubicBezTo>
                  <a:pt x="264" y="228"/>
                  <a:pt x="263" y="232"/>
                  <a:pt x="261" y="234"/>
                </a:cubicBezTo>
                <a:cubicBezTo>
                  <a:pt x="260" y="235"/>
                  <a:pt x="258" y="235"/>
                  <a:pt x="257" y="235"/>
                </a:cubicBezTo>
                <a:close/>
                <a:moveTo>
                  <a:pt x="195" y="162"/>
                </a:moveTo>
                <a:cubicBezTo>
                  <a:pt x="193" y="162"/>
                  <a:pt x="191" y="162"/>
                  <a:pt x="190" y="160"/>
                </a:cubicBezTo>
                <a:cubicBezTo>
                  <a:pt x="179" y="149"/>
                  <a:pt x="168" y="138"/>
                  <a:pt x="156" y="127"/>
                </a:cubicBezTo>
                <a:cubicBezTo>
                  <a:pt x="154" y="124"/>
                  <a:pt x="154" y="121"/>
                  <a:pt x="156" y="118"/>
                </a:cubicBezTo>
                <a:cubicBezTo>
                  <a:pt x="158" y="116"/>
                  <a:pt x="162" y="116"/>
                  <a:pt x="165" y="118"/>
                </a:cubicBezTo>
                <a:cubicBezTo>
                  <a:pt x="176" y="129"/>
                  <a:pt x="188" y="140"/>
                  <a:pt x="199" y="152"/>
                </a:cubicBezTo>
                <a:cubicBezTo>
                  <a:pt x="201" y="154"/>
                  <a:pt x="201" y="158"/>
                  <a:pt x="199" y="161"/>
                </a:cubicBezTo>
                <a:cubicBezTo>
                  <a:pt x="198" y="162"/>
                  <a:pt x="196" y="162"/>
                  <a:pt x="195" y="162"/>
                </a:cubicBezTo>
                <a:close/>
                <a:moveTo>
                  <a:pt x="125" y="96"/>
                </a:moveTo>
                <a:cubicBezTo>
                  <a:pt x="123" y="96"/>
                  <a:pt x="122" y="96"/>
                  <a:pt x="121" y="95"/>
                </a:cubicBezTo>
                <a:cubicBezTo>
                  <a:pt x="109" y="85"/>
                  <a:pt x="96" y="74"/>
                  <a:pt x="84" y="65"/>
                </a:cubicBezTo>
                <a:cubicBezTo>
                  <a:pt x="81" y="63"/>
                  <a:pt x="80" y="59"/>
                  <a:pt x="82" y="57"/>
                </a:cubicBezTo>
                <a:cubicBezTo>
                  <a:pt x="84" y="54"/>
                  <a:pt x="88" y="53"/>
                  <a:pt x="91" y="55"/>
                </a:cubicBezTo>
                <a:cubicBezTo>
                  <a:pt x="104" y="65"/>
                  <a:pt x="116" y="75"/>
                  <a:pt x="129" y="86"/>
                </a:cubicBezTo>
                <a:cubicBezTo>
                  <a:pt x="131" y="88"/>
                  <a:pt x="131" y="92"/>
                  <a:pt x="129" y="94"/>
                </a:cubicBezTo>
                <a:cubicBezTo>
                  <a:pt x="128" y="96"/>
                  <a:pt x="126" y="96"/>
                  <a:pt x="125" y="96"/>
                </a:cubicBezTo>
                <a:close/>
                <a:moveTo>
                  <a:pt x="48" y="38"/>
                </a:moveTo>
                <a:cubicBezTo>
                  <a:pt x="47" y="38"/>
                  <a:pt x="46" y="38"/>
                  <a:pt x="45" y="37"/>
                </a:cubicBezTo>
                <a:cubicBezTo>
                  <a:pt x="20" y="21"/>
                  <a:pt x="4" y="12"/>
                  <a:pt x="4" y="12"/>
                </a:cubicBezTo>
                <a:cubicBezTo>
                  <a:pt x="1" y="11"/>
                  <a:pt x="0" y="7"/>
                  <a:pt x="2" y="4"/>
                </a:cubicBezTo>
                <a:cubicBezTo>
                  <a:pt x="3" y="1"/>
                  <a:pt x="7" y="0"/>
                  <a:pt x="10" y="2"/>
                </a:cubicBezTo>
                <a:cubicBezTo>
                  <a:pt x="10" y="2"/>
                  <a:pt x="26" y="10"/>
                  <a:pt x="51" y="27"/>
                </a:cubicBezTo>
                <a:cubicBezTo>
                  <a:pt x="54" y="29"/>
                  <a:pt x="55" y="33"/>
                  <a:pt x="53" y="36"/>
                </a:cubicBezTo>
                <a:cubicBezTo>
                  <a:pt x="52" y="37"/>
                  <a:pt x="50" y="38"/>
                  <a:pt x="48" y="38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8" name="Freeform 149"/>
          <p:cNvSpPr>
            <a:spLocks noEditPoints="1" noChangeArrowheads="1"/>
          </p:cNvSpPr>
          <p:nvPr/>
        </p:nvSpPr>
        <p:spPr bwMode="auto">
          <a:xfrm>
            <a:off x="4205288" y="2673350"/>
            <a:ext cx="2014537" cy="2635250"/>
          </a:xfrm>
          <a:custGeom>
            <a:avLst/>
            <a:gdLst>
              <a:gd name="T0" fmla="*/ 932 w 988"/>
              <a:gd name="T1" fmla="*/ 1280 h 1292"/>
              <a:gd name="T2" fmla="*/ 982 w 988"/>
              <a:gd name="T3" fmla="*/ 1280 h 1292"/>
              <a:gd name="T4" fmla="*/ 888 w 988"/>
              <a:gd name="T5" fmla="*/ 1267 h 1292"/>
              <a:gd name="T6" fmla="*/ 836 w 988"/>
              <a:gd name="T7" fmla="*/ 1244 h 1292"/>
              <a:gd name="T8" fmla="*/ 893 w 988"/>
              <a:gd name="T9" fmla="*/ 1263 h 1292"/>
              <a:gd name="T10" fmla="*/ 794 w 988"/>
              <a:gd name="T11" fmla="*/ 1235 h 1292"/>
              <a:gd name="T12" fmla="*/ 754 w 988"/>
              <a:gd name="T13" fmla="*/ 1206 h 1292"/>
              <a:gd name="T14" fmla="*/ 797 w 988"/>
              <a:gd name="T15" fmla="*/ 1236 h 1292"/>
              <a:gd name="T16" fmla="*/ 662 w 988"/>
              <a:gd name="T17" fmla="*/ 1178 h 1292"/>
              <a:gd name="T18" fmla="*/ 710 w 988"/>
              <a:gd name="T19" fmla="*/ 1187 h 1292"/>
              <a:gd name="T20" fmla="*/ 622 w 988"/>
              <a:gd name="T21" fmla="*/ 1156 h 1292"/>
              <a:gd name="T22" fmla="*/ 574 w 988"/>
              <a:gd name="T23" fmla="*/ 1124 h 1292"/>
              <a:gd name="T24" fmla="*/ 627 w 988"/>
              <a:gd name="T25" fmla="*/ 1153 h 1292"/>
              <a:gd name="T26" fmla="*/ 535 w 988"/>
              <a:gd name="T27" fmla="*/ 1107 h 1292"/>
              <a:gd name="T28" fmla="*/ 501 w 988"/>
              <a:gd name="T29" fmla="*/ 1071 h 1292"/>
              <a:gd name="T30" fmla="*/ 538 w 988"/>
              <a:gd name="T31" fmla="*/ 1108 h 1292"/>
              <a:gd name="T32" fmla="*/ 417 w 988"/>
              <a:gd name="T33" fmla="*/ 1024 h 1292"/>
              <a:gd name="T34" fmla="*/ 462 w 988"/>
              <a:gd name="T35" fmla="*/ 1044 h 1292"/>
              <a:gd name="T36" fmla="*/ 383 w 988"/>
              <a:gd name="T37" fmla="*/ 995 h 1292"/>
              <a:gd name="T38" fmla="*/ 343 w 988"/>
              <a:gd name="T39" fmla="*/ 953 h 1292"/>
              <a:gd name="T40" fmla="*/ 388 w 988"/>
              <a:gd name="T41" fmla="*/ 993 h 1292"/>
              <a:gd name="T42" fmla="*/ 309 w 988"/>
              <a:gd name="T43" fmla="*/ 928 h 1292"/>
              <a:gd name="T44" fmla="*/ 284 w 988"/>
              <a:gd name="T45" fmla="*/ 885 h 1292"/>
              <a:gd name="T46" fmla="*/ 313 w 988"/>
              <a:gd name="T47" fmla="*/ 930 h 1292"/>
              <a:gd name="T48" fmla="*/ 214 w 988"/>
              <a:gd name="T49" fmla="*/ 819 h 1292"/>
              <a:gd name="T50" fmla="*/ 253 w 988"/>
              <a:gd name="T51" fmla="*/ 849 h 1292"/>
              <a:gd name="T52" fmla="*/ 190 w 988"/>
              <a:gd name="T53" fmla="*/ 782 h 1292"/>
              <a:gd name="T54" fmla="*/ 161 w 988"/>
              <a:gd name="T55" fmla="*/ 731 h 1292"/>
              <a:gd name="T56" fmla="*/ 194 w 988"/>
              <a:gd name="T57" fmla="*/ 781 h 1292"/>
              <a:gd name="T58" fmla="*/ 135 w 988"/>
              <a:gd name="T59" fmla="*/ 698 h 1292"/>
              <a:gd name="T60" fmla="*/ 123 w 988"/>
              <a:gd name="T61" fmla="*/ 650 h 1292"/>
              <a:gd name="T62" fmla="*/ 140 w 988"/>
              <a:gd name="T63" fmla="*/ 701 h 1292"/>
              <a:gd name="T64" fmla="*/ 73 w 988"/>
              <a:gd name="T65" fmla="*/ 567 h 1292"/>
              <a:gd name="T66" fmla="*/ 103 w 988"/>
              <a:gd name="T67" fmla="*/ 607 h 1292"/>
              <a:gd name="T68" fmla="*/ 63 w 988"/>
              <a:gd name="T69" fmla="*/ 526 h 1292"/>
              <a:gd name="T70" fmla="*/ 47 w 988"/>
              <a:gd name="T71" fmla="*/ 468 h 1292"/>
              <a:gd name="T72" fmla="*/ 65 w 988"/>
              <a:gd name="T73" fmla="*/ 525 h 1292"/>
              <a:gd name="T74" fmla="*/ 31 w 988"/>
              <a:gd name="T75" fmla="*/ 429 h 1292"/>
              <a:gd name="T76" fmla="*/ 33 w 988"/>
              <a:gd name="T77" fmla="*/ 379 h 1292"/>
              <a:gd name="T78" fmla="*/ 37 w 988"/>
              <a:gd name="T79" fmla="*/ 433 h 1292"/>
              <a:gd name="T80" fmla="*/ 7 w 988"/>
              <a:gd name="T81" fmla="*/ 286 h 1292"/>
              <a:gd name="T82" fmla="*/ 25 w 988"/>
              <a:gd name="T83" fmla="*/ 332 h 1292"/>
              <a:gd name="T84" fmla="*/ 9 w 988"/>
              <a:gd name="T85" fmla="*/ 244 h 1292"/>
              <a:gd name="T86" fmla="*/ 6 w 988"/>
              <a:gd name="T87" fmla="*/ 184 h 1292"/>
              <a:gd name="T88" fmla="*/ 9 w 988"/>
              <a:gd name="T89" fmla="*/ 244 h 1292"/>
              <a:gd name="T90" fmla="*/ 0 w 988"/>
              <a:gd name="T91" fmla="*/ 143 h 1292"/>
              <a:gd name="T92" fmla="*/ 13 w 988"/>
              <a:gd name="T93" fmla="*/ 94 h 1292"/>
              <a:gd name="T94" fmla="*/ 10 w 988"/>
              <a:gd name="T95" fmla="*/ 52 h 1292"/>
              <a:gd name="T96" fmla="*/ 7 w 988"/>
              <a:gd name="T97" fmla="*/ 5 h 1292"/>
              <a:gd name="T98" fmla="*/ 16 w 988"/>
              <a:gd name="T99" fmla="*/ 47 h 1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8" h="1292">
                <a:moveTo>
                  <a:pt x="981" y="1292"/>
                </a:moveTo>
                <a:cubicBezTo>
                  <a:pt x="981" y="1292"/>
                  <a:pt x="980" y="1292"/>
                  <a:pt x="980" y="1292"/>
                </a:cubicBezTo>
                <a:cubicBezTo>
                  <a:pt x="979" y="1292"/>
                  <a:pt x="962" y="1288"/>
                  <a:pt x="932" y="1280"/>
                </a:cubicBezTo>
                <a:cubicBezTo>
                  <a:pt x="929" y="1280"/>
                  <a:pt x="927" y="1276"/>
                  <a:pt x="928" y="1273"/>
                </a:cubicBezTo>
                <a:cubicBezTo>
                  <a:pt x="929" y="1270"/>
                  <a:pt x="932" y="1268"/>
                  <a:pt x="935" y="1269"/>
                </a:cubicBezTo>
                <a:cubicBezTo>
                  <a:pt x="965" y="1277"/>
                  <a:pt x="982" y="1280"/>
                  <a:pt x="982" y="1280"/>
                </a:cubicBezTo>
                <a:cubicBezTo>
                  <a:pt x="985" y="1281"/>
                  <a:pt x="988" y="1284"/>
                  <a:pt x="987" y="1287"/>
                </a:cubicBezTo>
                <a:cubicBezTo>
                  <a:pt x="986" y="1290"/>
                  <a:pt x="984" y="1292"/>
                  <a:pt x="981" y="1292"/>
                </a:cubicBezTo>
                <a:close/>
                <a:moveTo>
                  <a:pt x="888" y="1267"/>
                </a:moveTo>
                <a:cubicBezTo>
                  <a:pt x="887" y="1267"/>
                  <a:pt x="886" y="1267"/>
                  <a:pt x="886" y="1267"/>
                </a:cubicBezTo>
                <a:cubicBezTo>
                  <a:pt x="871" y="1262"/>
                  <a:pt x="855" y="1257"/>
                  <a:pt x="840" y="1252"/>
                </a:cubicBezTo>
                <a:cubicBezTo>
                  <a:pt x="837" y="1251"/>
                  <a:pt x="835" y="1247"/>
                  <a:pt x="836" y="1244"/>
                </a:cubicBezTo>
                <a:cubicBezTo>
                  <a:pt x="837" y="1241"/>
                  <a:pt x="841" y="1240"/>
                  <a:pt x="844" y="1241"/>
                </a:cubicBezTo>
                <a:cubicBezTo>
                  <a:pt x="859" y="1246"/>
                  <a:pt x="874" y="1251"/>
                  <a:pt x="889" y="1256"/>
                </a:cubicBezTo>
                <a:cubicBezTo>
                  <a:pt x="893" y="1256"/>
                  <a:pt x="894" y="1260"/>
                  <a:pt x="893" y="1263"/>
                </a:cubicBezTo>
                <a:cubicBezTo>
                  <a:pt x="893" y="1266"/>
                  <a:pt x="890" y="1267"/>
                  <a:pt x="888" y="1267"/>
                </a:cubicBezTo>
                <a:close/>
                <a:moveTo>
                  <a:pt x="797" y="1236"/>
                </a:moveTo>
                <a:cubicBezTo>
                  <a:pt x="796" y="1236"/>
                  <a:pt x="795" y="1236"/>
                  <a:pt x="794" y="1235"/>
                </a:cubicBezTo>
                <a:cubicBezTo>
                  <a:pt x="779" y="1230"/>
                  <a:pt x="764" y="1224"/>
                  <a:pt x="750" y="1218"/>
                </a:cubicBezTo>
                <a:cubicBezTo>
                  <a:pt x="747" y="1216"/>
                  <a:pt x="745" y="1213"/>
                  <a:pt x="746" y="1210"/>
                </a:cubicBezTo>
                <a:cubicBezTo>
                  <a:pt x="748" y="1207"/>
                  <a:pt x="751" y="1205"/>
                  <a:pt x="754" y="1206"/>
                </a:cubicBezTo>
                <a:cubicBezTo>
                  <a:pt x="769" y="1213"/>
                  <a:pt x="784" y="1219"/>
                  <a:pt x="799" y="1224"/>
                </a:cubicBezTo>
                <a:cubicBezTo>
                  <a:pt x="802" y="1225"/>
                  <a:pt x="803" y="1229"/>
                  <a:pt x="802" y="1232"/>
                </a:cubicBezTo>
                <a:cubicBezTo>
                  <a:pt x="801" y="1234"/>
                  <a:pt x="799" y="1236"/>
                  <a:pt x="797" y="1236"/>
                </a:cubicBezTo>
                <a:close/>
                <a:moveTo>
                  <a:pt x="708" y="1199"/>
                </a:moveTo>
                <a:cubicBezTo>
                  <a:pt x="707" y="1199"/>
                  <a:pt x="706" y="1199"/>
                  <a:pt x="705" y="1198"/>
                </a:cubicBezTo>
                <a:cubicBezTo>
                  <a:pt x="691" y="1192"/>
                  <a:pt x="676" y="1185"/>
                  <a:pt x="662" y="1178"/>
                </a:cubicBezTo>
                <a:cubicBezTo>
                  <a:pt x="659" y="1176"/>
                  <a:pt x="658" y="1173"/>
                  <a:pt x="659" y="1170"/>
                </a:cubicBezTo>
                <a:cubicBezTo>
                  <a:pt x="660" y="1167"/>
                  <a:pt x="664" y="1165"/>
                  <a:pt x="667" y="1167"/>
                </a:cubicBezTo>
                <a:cubicBezTo>
                  <a:pt x="681" y="1174"/>
                  <a:pt x="696" y="1181"/>
                  <a:pt x="710" y="1187"/>
                </a:cubicBezTo>
                <a:cubicBezTo>
                  <a:pt x="713" y="1189"/>
                  <a:pt x="715" y="1192"/>
                  <a:pt x="713" y="1195"/>
                </a:cubicBezTo>
                <a:cubicBezTo>
                  <a:pt x="712" y="1197"/>
                  <a:pt x="710" y="1199"/>
                  <a:pt x="708" y="1199"/>
                </a:cubicBezTo>
                <a:close/>
                <a:moveTo>
                  <a:pt x="622" y="1156"/>
                </a:moveTo>
                <a:cubicBezTo>
                  <a:pt x="621" y="1156"/>
                  <a:pt x="620" y="1156"/>
                  <a:pt x="619" y="1156"/>
                </a:cubicBezTo>
                <a:cubicBezTo>
                  <a:pt x="605" y="1148"/>
                  <a:pt x="590" y="1140"/>
                  <a:pt x="577" y="1132"/>
                </a:cubicBezTo>
                <a:cubicBezTo>
                  <a:pt x="574" y="1131"/>
                  <a:pt x="573" y="1127"/>
                  <a:pt x="574" y="1124"/>
                </a:cubicBezTo>
                <a:cubicBezTo>
                  <a:pt x="576" y="1121"/>
                  <a:pt x="580" y="1120"/>
                  <a:pt x="583" y="1122"/>
                </a:cubicBezTo>
                <a:cubicBezTo>
                  <a:pt x="596" y="1130"/>
                  <a:pt x="610" y="1137"/>
                  <a:pt x="624" y="1145"/>
                </a:cubicBezTo>
                <a:cubicBezTo>
                  <a:pt x="627" y="1147"/>
                  <a:pt x="628" y="1150"/>
                  <a:pt x="627" y="1153"/>
                </a:cubicBezTo>
                <a:cubicBezTo>
                  <a:pt x="626" y="1155"/>
                  <a:pt x="624" y="1156"/>
                  <a:pt x="622" y="1156"/>
                </a:cubicBezTo>
                <a:close/>
                <a:moveTo>
                  <a:pt x="538" y="1108"/>
                </a:moveTo>
                <a:cubicBezTo>
                  <a:pt x="537" y="1108"/>
                  <a:pt x="536" y="1108"/>
                  <a:pt x="535" y="1107"/>
                </a:cubicBezTo>
                <a:cubicBezTo>
                  <a:pt x="522" y="1099"/>
                  <a:pt x="508" y="1090"/>
                  <a:pt x="495" y="1081"/>
                </a:cubicBezTo>
                <a:cubicBezTo>
                  <a:pt x="492" y="1079"/>
                  <a:pt x="491" y="1076"/>
                  <a:pt x="493" y="1073"/>
                </a:cubicBezTo>
                <a:cubicBezTo>
                  <a:pt x="495" y="1070"/>
                  <a:pt x="499" y="1069"/>
                  <a:pt x="501" y="1071"/>
                </a:cubicBezTo>
                <a:cubicBezTo>
                  <a:pt x="515" y="1080"/>
                  <a:pt x="528" y="1089"/>
                  <a:pt x="542" y="1097"/>
                </a:cubicBezTo>
                <a:cubicBezTo>
                  <a:pt x="544" y="1099"/>
                  <a:pt x="545" y="1103"/>
                  <a:pt x="544" y="1105"/>
                </a:cubicBezTo>
                <a:cubicBezTo>
                  <a:pt x="542" y="1107"/>
                  <a:pt x="540" y="1108"/>
                  <a:pt x="538" y="1108"/>
                </a:cubicBezTo>
                <a:close/>
                <a:moveTo>
                  <a:pt x="459" y="1055"/>
                </a:moveTo>
                <a:cubicBezTo>
                  <a:pt x="458" y="1055"/>
                  <a:pt x="456" y="1054"/>
                  <a:pt x="455" y="1053"/>
                </a:cubicBezTo>
                <a:cubicBezTo>
                  <a:pt x="442" y="1044"/>
                  <a:pt x="429" y="1034"/>
                  <a:pt x="417" y="1024"/>
                </a:cubicBezTo>
                <a:cubicBezTo>
                  <a:pt x="414" y="1022"/>
                  <a:pt x="414" y="1018"/>
                  <a:pt x="416" y="1016"/>
                </a:cubicBezTo>
                <a:cubicBezTo>
                  <a:pt x="418" y="1013"/>
                  <a:pt x="422" y="1013"/>
                  <a:pt x="424" y="1015"/>
                </a:cubicBezTo>
                <a:cubicBezTo>
                  <a:pt x="437" y="1025"/>
                  <a:pt x="449" y="1034"/>
                  <a:pt x="462" y="1044"/>
                </a:cubicBezTo>
                <a:cubicBezTo>
                  <a:pt x="465" y="1046"/>
                  <a:pt x="466" y="1049"/>
                  <a:pt x="464" y="1052"/>
                </a:cubicBezTo>
                <a:cubicBezTo>
                  <a:pt x="462" y="1054"/>
                  <a:pt x="461" y="1055"/>
                  <a:pt x="459" y="1055"/>
                </a:cubicBezTo>
                <a:close/>
                <a:moveTo>
                  <a:pt x="383" y="995"/>
                </a:moveTo>
                <a:cubicBezTo>
                  <a:pt x="382" y="995"/>
                  <a:pt x="381" y="995"/>
                  <a:pt x="379" y="994"/>
                </a:cubicBezTo>
                <a:cubicBezTo>
                  <a:pt x="367" y="983"/>
                  <a:pt x="355" y="972"/>
                  <a:pt x="343" y="962"/>
                </a:cubicBezTo>
                <a:cubicBezTo>
                  <a:pt x="341" y="959"/>
                  <a:pt x="341" y="956"/>
                  <a:pt x="343" y="953"/>
                </a:cubicBezTo>
                <a:cubicBezTo>
                  <a:pt x="345" y="951"/>
                  <a:pt x="349" y="951"/>
                  <a:pt x="352" y="953"/>
                </a:cubicBezTo>
                <a:cubicBezTo>
                  <a:pt x="363" y="964"/>
                  <a:pt x="375" y="974"/>
                  <a:pt x="387" y="985"/>
                </a:cubicBezTo>
                <a:cubicBezTo>
                  <a:pt x="390" y="987"/>
                  <a:pt x="390" y="990"/>
                  <a:pt x="388" y="993"/>
                </a:cubicBezTo>
                <a:cubicBezTo>
                  <a:pt x="387" y="994"/>
                  <a:pt x="385" y="995"/>
                  <a:pt x="383" y="995"/>
                </a:cubicBezTo>
                <a:close/>
                <a:moveTo>
                  <a:pt x="313" y="930"/>
                </a:moveTo>
                <a:cubicBezTo>
                  <a:pt x="311" y="930"/>
                  <a:pt x="310" y="929"/>
                  <a:pt x="309" y="928"/>
                </a:cubicBezTo>
                <a:cubicBezTo>
                  <a:pt x="297" y="917"/>
                  <a:pt x="286" y="905"/>
                  <a:pt x="275" y="893"/>
                </a:cubicBezTo>
                <a:cubicBezTo>
                  <a:pt x="273" y="891"/>
                  <a:pt x="273" y="887"/>
                  <a:pt x="276" y="885"/>
                </a:cubicBezTo>
                <a:cubicBezTo>
                  <a:pt x="278" y="882"/>
                  <a:pt x="282" y="883"/>
                  <a:pt x="284" y="885"/>
                </a:cubicBezTo>
                <a:cubicBezTo>
                  <a:pt x="295" y="897"/>
                  <a:pt x="306" y="908"/>
                  <a:pt x="317" y="920"/>
                </a:cubicBezTo>
                <a:cubicBezTo>
                  <a:pt x="320" y="922"/>
                  <a:pt x="320" y="926"/>
                  <a:pt x="317" y="928"/>
                </a:cubicBezTo>
                <a:cubicBezTo>
                  <a:pt x="316" y="929"/>
                  <a:pt x="314" y="930"/>
                  <a:pt x="313" y="930"/>
                </a:cubicBezTo>
                <a:close/>
                <a:moveTo>
                  <a:pt x="248" y="859"/>
                </a:moveTo>
                <a:cubicBezTo>
                  <a:pt x="247" y="859"/>
                  <a:pt x="245" y="858"/>
                  <a:pt x="244" y="857"/>
                </a:cubicBezTo>
                <a:cubicBezTo>
                  <a:pt x="234" y="844"/>
                  <a:pt x="223" y="832"/>
                  <a:pt x="214" y="819"/>
                </a:cubicBezTo>
                <a:cubicBezTo>
                  <a:pt x="212" y="816"/>
                  <a:pt x="212" y="813"/>
                  <a:pt x="215" y="811"/>
                </a:cubicBezTo>
                <a:cubicBezTo>
                  <a:pt x="218" y="809"/>
                  <a:pt x="221" y="809"/>
                  <a:pt x="223" y="812"/>
                </a:cubicBezTo>
                <a:cubicBezTo>
                  <a:pt x="233" y="824"/>
                  <a:pt x="243" y="837"/>
                  <a:pt x="253" y="849"/>
                </a:cubicBezTo>
                <a:cubicBezTo>
                  <a:pt x="255" y="852"/>
                  <a:pt x="255" y="855"/>
                  <a:pt x="252" y="858"/>
                </a:cubicBezTo>
                <a:cubicBezTo>
                  <a:pt x="251" y="858"/>
                  <a:pt x="250" y="859"/>
                  <a:pt x="248" y="859"/>
                </a:cubicBezTo>
                <a:close/>
                <a:moveTo>
                  <a:pt x="190" y="782"/>
                </a:moveTo>
                <a:cubicBezTo>
                  <a:pt x="189" y="782"/>
                  <a:pt x="187" y="782"/>
                  <a:pt x="186" y="780"/>
                </a:cubicBezTo>
                <a:cubicBezTo>
                  <a:pt x="176" y="767"/>
                  <a:pt x="168" y="753"/>
                  <a:pt x="159" y="740"/>
                </a:cubicBezTo>
                <a:cubicBezTo>
                  <a:pt x="157" y="737"/>
                  <a:pt x="158" y="733"/>
                  <a:pt x="161" y="731"/>
                </a:cubicBezTo>
                <a:cubicBezTo>
                  <a:pt x="164" y="729"/>
                  <a:pt x="168" y="730"/>
                  <a:pt x="169" y="733"/>
                </a:cubicBezTo>
                <a:cubicBezTo>
                  <a:pt x="178" y="747"/>
                  <a:pt x="186" y="760"/>
                  <a:pt x="195" y="773"/>
                </a:cubicBezTo>
                <a:cubicBezTo>
                  <a:pt x="197" y="776"/>
                  <a:pt x="197" y="780"/>
                  <a:pt x="194" y="781"/>
                </a:cubicBezTo>
                <a:cubicBezTo>
                  <a:pt x="193" y="782"/>
                  <a:pt x="192" y="782"/>
                  <a:pt x="190" y="782"/>
                </a:cubicBezTo>
                <a:close/>
                <a:moveTo>
                  <a:pt x="140" y="701"/>
                </a:moveTo>
                <a:cubicBezTo>
                  <a:pt x="138" y="701"/>
                  <a:pt x="136" y="700"/>
                  <a:pt x="135" y="698"/>
                </a:cubicBezTo>
                <a:cubicBezTo>
                  <a:pt x="127" y="684"/>
                  <a:pt x="119" y="670"/>
                  <a:pt x="112" y="655"/>
                </a:cubicBezTo>
                <a:cubicBezTo>
                  <a:pt x="111" y="652"/>
                  <a:pt x="112" y="649"/>
                  <a:pt x="115" y="647"/>
                </a:cubicBezTo>
                <a:cubicBezTo>
                  <a:pt x="118" y="646"/>
                  <a:pt x="121" y="647"/>
                  <a:pt x="123" y="650"/>
                </a:cubicBezTo>
                <a:cubicBezTo>
                  <a:pt x="130" y="664"/>
                  <a:pt x="137" y="678"/>
                  <a:pt x="145" y="692"/>
                </a:cubicBezTo>
                <a:cubicBezTo>
                  <a:pt x="147" y="695"/>
                  <a:pt x="146" y="699"/>
                  <a:pt x="143" y="700"/>
                </a:cubicBezTo>
                <a:cubicBezTo>
                  <a:pt x="142" y="701"/>
                  <a:pt x="141" y="701"/>
                  <a:pt x="140" y="701"/>
                </a:cubicBezTo>
                <a:close/>
                <a:moveTo>
                  <a:pt x="97" y="615"/>
                </a:moveTo>
                <a:cubicBezTo>
                  <a:pt x="95" y="615"/>
                  <a:pt x="93" y="614"/>
                  <a:pt x="92" y="612"/>
                </a:cubicBezTo>
                <a:cubicBezTo>
                  <a:pt x="85" y="597"/>
                  <a:pt x="79" y="582"/>
                  <a:pt x="73" y="567"/>
                </a:cubicBezTo>
                <a:cubicBezTo>
                  <a:pt x="72" y="564"/>
                  <a:pt x="74" y="560"/>
                  <a:pt x="77" y="559"/>
                </a:cubicBezTo>
                <a:cubicBezTo>
                  <a:pt x="80" y="558"/>
                  <a:pt x="83" y="560"/>
                  <a:pt x="85" y="563"/>
                </a:cubicBezTo>
                <a:cubicBezTo>
                  <a:pt x="90" y="577"/>
                  <a:pt x="96" y="592"/>
                  <a:pt x="103" y="607"/>
                </a:cubicBezTo>
                <a:cubicBezTo>
                  <a:pt x="104" y="610"/>
                  <a:pt x="103" y="613"/>
                  <a:pt x="100" y="615"/>
                </a:cubicBezTo>
                <a:cubicBezTo>
                  <a:pt x="99" y="615"/>
                  <a:pt x="98" y="615"/>
                  <a:pt x="97" y="615"/>
                </a:cubicBezTo>
                <a:close/>
                <a:moveTo>
                  <a:pt x="63" y="526"/>
                </a:moveTo>
                <a:cubicBezTo>
                  <a:pt x="60" y="526"/>
                  <a:pt x="58" y="524"/>
                  <a:pt x="57" y="522"/>
                </a:cubicBezTo>
                <a:cubicBezTo>
                  <a:pt x="52" y="506"/>
                  <a:pt x="47" y="491"/>
                  <a:pt x="43" y="475"/>
                </a:cubicBezTo>
                <a:cubicBezTo>
                  <a:pt x="42" y="472"/>
                  <a:pt x="44" y="469"/>
                  <a:pt x="47" y="468"/>
                </a:cubicBezTo>
                <a:cubicBezTo>
                  <a:pt x="50" y="467"/>
                  <a:pt x="54" y="469"/>
                  <a:pt x="55" y="472"/>
                </a:cubicBezTo>
                <a:cubicBezTo>
                  <a:pt x="59" y="487"/>
                  <a:pt x="64" y="503"/>
                  <a:pt x="69" y="518"/>
                </a:cubicBezTo>
                <a:cubicBezTo>
                  <a:pt x="70" y="521"/>
                  <a:pt x="68" y="524"/>
                  <a:pt x="65" y="525"/>
                </a:cubicBezTo>
                <a:cubicBezTo>
                  <a:pt x="64" y="526"/>
                  <a:pt x="63" y="526"/>
                  <a:pt x="63" y="526"/>
                </a:cubicBezTo>
                <a:close/>
                <a:moveTo>
                  <a:pt x="37" y="433"/>
                </a:moveTo>
                <a:cubicBezTo>
                  <a:pt x="34" y="433"/>
                  <a:pt x="32" y="432"/>
                  <a:pt x="31" y="429"/>
                </a:cubicBezTo>
                <a:cubicBezTo>
                  <a:pt x="27" y="413"/>
                  <a:pt x="24" y="397"/>
                  <a:pt x="21" y="382"/>
                </a:cubicBezTo>
                <a:cubicBezTo>
                  <a:pt x="20" y="378"/>
                  <a:pt x="23" y="375"/>
                  <a:pt x="26" y="375"/>
                </a:cubicBezTo>
                <a:cubicBezTo>
                  <a:pt x="29" y="374"/>
                  <a:pt x="32" y="376"/>
                  <a:pt x="33" y="379"/>
                </a:cubicBezTo>
                <a:cubicBezTo>
                  <a:pt x="36" y="395"/>
                  <a:pt x="39" y="411"/>
                  <a:pt x="43" y="426"/>
                </a:cubicBezTo>
                <a:cubicBezTo>
                  <a:pt x="43" y="429"/>
                  <a:pt x="41" y="433"/>
                  <a:pt x="38" y="433"/>
                </a:cubicBezTo>
                <a:cubicBezTo>
                  <a:pt x="38" y="433"/>
                  <a:pt x="37" y="433"/>
                  <a:pt x="37" y="433"/>
                </a:cubicBezTo>
                <a:close/>
                <a:moveTo>
                  <a:pt x="19" y="339"/>
                </a:moveTo>
                <a:cubicBezTo>
                  <a:pt x="16" y="339"/>
                  <a:pt x="13" y="337"/>
                  <a:pt x="13" y="334"/>
                </a:cubicBezTo>
                <a:cubicBezTo>
                  <a:pt x="11" y="318"/>
                  <a:pt x="9" y="302"/>
                  <a:pt x="7" y="286"/>
                </a:cubicBezTo>
                <a:cubicBezTo>
                  <a:pt x="7" y="283"/>
                  <a:pt x="9" y="280"/>
                  <a:pt x="12" y="280"/>
                </a:cubicBezTo>
                <a:cubicBezTo>
                  <a:pt x="16" y="279"/>
                  <a:pt x="19" y="282"/>
                  <a:pt x="19" y="285"/>
                </a:cubicBezTo>
                <a:cubicBezTo>
                  <a:pt x="21" y="301"/>
                  <a:pt x="23" y="317"/>
                  <a:pt x="25" y="332"/>
                </a:cubicBezTo>
                <a:cubicBezTo>
                  <a:pt x="25" y="336"/>
                  <a:pt x="23" y="339"/>
                  <a:pt x="20" y="339"/>
                </a:cubicBezTo>
                <a:lnTo>
                  <a:pt x="19" y="339"/>
                </a:lnTo>
                <a:close/>
                <a:moveTo>
                  <a:pt x="9" y="244"/>
                </a:moveTo>
                <a:cubicBezTo>
                  <a:pt x="6" y="244"/>
                  <a:pt x="3" y="242"/>
                  <a:pt x="3" y="238"/>
                </a:cubicBezTo>
                <a:cubicBezTo>
                  <a:pt x="2" y="223"/>
                  <a:pt x="1" y="206"/>
                  <a:pt x="1" y="190"/>
                </a:cubicBezTo>
                <a:cubicBezTo>
                  <a:pt x="0" y="187"/>
                  <a:pt x="3" y="184"/>
                  <a:pt x="6" y="184"/>
                </a:cubicBezTo>
                <a:cubicBezTo>
                  <a:pt x="10" y="184"/>
                  <a:pt x="12" y="187"/>
                  <a:pt x="13" y="190"/>
                </a:cubicBezTo>
                <a:cubicBezTo>
                  <a:pt x="13" y="206"/>
                  <a:pt x="14" y="222"/>
                  <a:pt x="15" y="238"/>
                </a:cubicBezTo>
                <a:cubicBezTo>
                  <a:pt x="15" y="241"/>
                  <a:pt x="13" y="244"/>
                  <a:pt x="9" y="244"/>
                </a:cubicBezTo>
                <a:close/>
                <a:moveTo>
                  <a:pt x="6" y="150"/>
                </a:moveTo>
                <a:cubicBezTo>
                  <a:pt x="6" y="150"/>
                  <a:pt x="6" y="150"/>
                  <a:pt x="6" y="150"/>
                </a:cubicBezTo>
                <a:cubicBezTo>
                  <a:pt x="3" y="150"/>
                  <a:pt x="0" y="146"/>
                  <a:pt x="0" y="143"/>
                </a:cubicBezTo>
                <a:cubicBezTo>
                  <a:pt x="0" y="127"/>
                  <a:pt x="0" y="110"/>
                  <a:pt x="1" y="94"/>
                </a:cubicBezTo>
                <a:cubicBezTo>
                  <a:pt x="1" y="91"/>
                  <a:pt x="4" y="88"/>
                  <a:pt x="7" y="88"/>
                </a:cubicBezTo>
                <a:cubicBezTo>
                  <a:pt x="11" y="88"/>
                  <a:pt x="13" y="91"/>
                  <a:pt x="13" y="94"/>
                </a:cubicBezTo>
                <a:cubicBezTo>
                  <a:pt x="12" y="110"/>
                  <a:pt x="12" y="127"/>
                  <a:pt x="12" y="143"/>
                </a:cubicBezTo>
                <a:cubicBezTo>
                  <a:pt x="12" y="146"/>
                  <a:pt x="9" y="150"/>
                  <a:pt x="6" y="150"/>
                </a:cubicBezTo>
                <a:close/>
                <a:moveTo>
                  <a:pt x="10" y="52"/>
                </a:moveTo>
                <a:cubicBezTo>
                  <a:pt x="9" y="52"/>
                  <a:pt x="9" y="52"/>
                  <a:pt x="9" y="52"/>
                </a:cubicBezTo>
                <a:cubicBezTo>
                  <a:pt x="6" y="52"/>
                  <a:pt x="3" y="49"/>
                  <a:pt x="4" y="46"/>
                </a:cubicBezTo>
                <a:cubicBezTo>
                  <a:pt x="5" y="32"/>
                  <a:pt x="6" y="19"/>
                  <a:pt x="7" y="5"/>
                </a:cubicBezTo>
                <a:cubicBezTo>
                  <a:pt x="7" y="2"/>
                  <a:pt x="10" y="0"/>
                  <a:pt x="14" y="0"/>
                </a:cubicBezTo>
                <a:cubicBezTo>
                  <a:pt x="17" y="0"/>
                  <a:pt x="19" y="3"/>
                  <a:pt x="19" y="7"/>
                </a:cubicBezTo>
                <a:cubicBezTo>
                  <a:pt x="18" y="20"/>
                  <a:pt x="17" y="33"/>
                  <a:pt x="16" y="47"/>
                </a:cubicBezTo>
                <a:cubicBezTo>
                  <a:pt x="15" y="50"/>
                  <a:pt x="13" y="52"/>
                  <a:pt x="10" y="52"/>
                </a:cubicBezTo>
                <a:close/>
              </a:path>
            </a:pathLst>
          </a:custGeom>
          <a:solidFill>
            <a:srgbClr val="3D9FAC"/>
          </a:solidFill>
          <a:ln w="9525">
            <a:solidFill>
              <a:srgbClr val="0A4383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9" name="Freeform 150"/>
          <p:cNvSpPr>
            <a:spLocks noEditPoints="1" noChangeArrowheads="1"/>
          </p:cNvSpPr>
          <p:nvPr/>
        </p:nvSpPr>
        <p:spPr bwMode="auto">
          <a:xfrm>
            <a:off x="5692775" y="2884488"/>
            <a:ext cx="204788" cy="2424112"/>
          </a:xfrm>
          <a:custGeom>
            <a:avLst/>
            <a:gdLst>
              <a:gd name="T0" fmla="*/ 48 w 101"/>
              <a:gd name="T1" fmla="*/ 1184 h 1189"/>
              <a:gd name="T2" fmla="*/ 44 w 101"/>
              <a:gd name="T3" fmla="*/ 1130 h 1189"/>
              <a:gd name="T4" fmla="*/ 60 w 101"/>
              <a:gd name="T5" fmla="*/ 1182 h 1189"/>
              <a:gd name="T6" fmla="*/ 54 w 101"/>
              <a:gd name="T7" fmla="*/ 1189 h 1189"/>
              <a:gd name="T8" fmla="*/ 32 w 101"/>
              <a:gd name="T9" fmla="*/ 1089 h 1189"/>
              <a:gd name="T10" fmla="*/ 30 w 101"/>
              <a:gd name="T11" fmla="*/ 1035 h 1189"/>
              <a:gd name="T12" fmla="*/ 44 w 101"/>
              <a:gd name="T13" fmla="*/ 1087 h 1189"/>
              <a:gd name="T14" fmla="*/ 25 w 101"/>
              <a:gd name="T15" fmla="*/ 999 h 1189"/>
              <a:gd name="T16" fmla="*/ 14 w 101"/>
              <a:gd name="T17" fmla="*/ 946 h 1189"/>
              <a:gd name="T18" fmla="*/ 26 w 101"/>
              <a:gd name="T19" fmla="*/ 945 h 1189"/>
              <a:gd name="T20" fmla="*/ 26 w 101"/>
              <a:gd name="T21" fmla="*/ 999 h 1189"/>
              <a:gd name="T22" fmla="*/ 16 w 101"/>
              <a:gd name="T23" fmla="*/ 903 h 1189"/>
              <a:gd name="T24" fmla="*/ 6 w 101"/>
              <a:gd name="T25" fmla="*/ 850 h 1189"/>
              <a:gd name="T26" fmla="*/ 18 w 101"/>
              <a:gd name="T27" fmla="*/ 849 h 1189"/>
              <a:gd name="T28" fmla="*/ 16 w 101"/>
              <a:gd name="T29" fmla="*/ 903 h 1189"/>
              <a:gd name="T30" fmla="*/ 3 w 101"/>
              <a:gd name="T31" fmla="*/ 802 h 1189"/>
              <a:gd name="T32" fmla="*/ 7 w 101"/>
              <a:gd name="T33" fmla="*/ 748 h 1189"/>
              <a:gd name="T34" fmla="*/ 15 w 101"/>
              <a:gd name="T35" fmla="*/ 801 h 1189"/>
              <a:gd name="T36" fmla="*/ 9 w 101"/>
              <a:gd name="T37" fmla="*/ 808 h 1189"/>
              <a:gd name="T38" fmla="*/ 0 w 101"/>
              <a:gd name="T39" fmla="*/ 705 h 1189"/>
              <a:gd name="T40" fmla="*/ 6 w 101"/>
              <a:gd name="T41" fmla="*/ 651 h 1189"/>
              <a:gd name="T42" fmla="*/ 12 w 101"/>
              <a:gd name="T43" fmla="*/ 657 h 1189"/>
              <a:gd name="T44" fmla="*/ 6 w 101"/>
              <a:gd name="T45" fmla="*/ 711 h 1189"/>
              <a:gd name="T46" fmla="*/ 6 w 101"/>
              <a:gd name="T47" fmla="*/ 615 h 1189"/>
              <a:gd name="T48" fmla="*/ 1 w 101"/>
              <a:gd name="T49" fmla="*/ 561 h 1189"/>
              <a:gd name="T50" fmla="*/ 13 w 101"/>
              <a:gd name="T51" fmla="*/ 562 h 1189"/>
              <a:gd name="T52" fmla="*/ 6 w 101"/>
              <a:gd name="T53" fmla="*/ 615 h 1189"/>
              <a:gd name="T54" fmla="*/ 9 w 101"/>
              <a:gd name="T55" fmla="*/ 520 h 1189"/>
              <a:gd name="T56" fmla="*/ 6 w 101"/>
              <a:gd name="T57" fmla="*/ 465 h 1189"/>
              <a:gd name="T58" fmla="*/ 18 w 101"/>
              <a:gd name="T59" fmla="*/ 466 h 1189"/>
              <a:gd name="T60" fmla="*/ 9 w 101"/>
              <a:gd name="T61" fmla="*/ 520 h 1189"/>
              <a:gd name="T62" fmla="*/ 15 w 101"/>
              <a:gd name="T63" fmla="*/ 424 h 1189"/>
              <a:gd name="T64" fmla="*/ 15 w 101"/>
              <a:gd name="T65" fmla="*/ 370 h 1189"/>
              <a:gd name="T66" fmla="*/ 27 w 101"/>
              <a:gd name="T67" fmla="*/ 371 h 1189"/>
              <a:gd name="T68" fmla="*/ 16 w 101"/>
              <a:gd name="T69" fmla="*/ 424 h 1189"/>
              <a:gd name="T70" fmla="*/ 26 w 101"/>
              <a:gd name="T71" fmla="*/ 329 h 1189"/>
              <a:gd name="T72" fmla="*/ 27 w 101"/>
              <a:gd name="T73" fmla="*/ 274 h 1189"/>
              <a:gd name="T74" fmla="*/ 39 w 101"/>
              <a:gd name="T75" fmla="*/ 276 h 1189"/>
              <a:gd name="T76" fmla="*/ 27 w 101"/>
              <a:gd name="T77" fmla="*/ 329 h 1189"/>
              <a:gd name="T78" fmla="*/ 40 w 101"/>
              <a:gd name="T79" fmla="*/ 234 h 1189"/>
              <a:gd name="T80" fmla="*/ 44 w 101"/>
              <a:gd name="T81" fmla="*/ 179 h 1189"/>
              <a:gd name="T82" fmla="*/ 56 w 101"/>
              <a:gd name="T83" fmla="*/ 182 h 1189"/>
              <a:gd name="T84" fmla="*/ 41 w 101"/>
              <a:gd name="T85" fmla="*/ 234 h 1189"/>
              <a:gd name="T86" fmla="*/ 59 w 101"/>
              <a:gd name="T87" fmla="*/ 140 h 1189"/>
              <a:gd name="T88" fmla="*/ 66 w 101"/>
              <a:gd name="T89" fmla="*/ 86 h 1189"/>
              <a:gd name="T90" fmla="*/ 77 w 101"/>
              <a:gd name="T91" fmla="*/ 89 h 1189"/>
              <a:gd name="T92" fmla="*/ 60 w 101"/>
              <a:gd name="T93" fmla="*/ 140 h 1189"/>
              <a:gd name="T94" fmla="*/ 82 w 101"/>
              <a:gd name="T95" fmla="*/ 46 h 1189"/>
              <a:gd name="T96" fmla="*/ 88 w 101"/>
              <a:gd name="T97" fmla="*/ 5 h 1189"/>
              <a:gd name="T98" fmla="*/ 100 w 101"/>
              <a:gd name="T99" fmla="*/ 9 h 1189"/>
              <a:gd name="T100" fmla="*/ 84 w 101"/>
              <a:gd name="T101" fmla="*/ 47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1" h="1189">
                <a:moveTo>
                  <a:pt x="54" y="1189"/>
                </a:moveTo>
                <a:cubicBezTo>
                  <a:pt x="51" y="1189"/>
                  <a:pt x="49" y="1187"/>
                  <a:pt x="48" y="1184"/>
                </a:cubicBezTo>
                <a:cubicBezTo>
                  <a:pt x="48" y="1184"/>
                  <a:pt x="44" y="1167"/>
                  <a:pt x="39" y="1137"/>
                </a:cubicBezTo>
                <a:cubicBezTo>
                  <a:pt x="39" y="1133"/>
                  <a:pt x="41" y="1130"/>
                  <a:pt x="44" y="1130"/>
                </a:cubicBezTo>
                <a:cubicBezTo>
                  <a:pt x="47" y="1129"/>
                  <a:pt x="51" y="1131"/>
                  <a:pt x="51" y="1135"/>
                </a:cubicBezTo>
                <a:cubicBezTo>
                  <a:pt x="56" y="1165"/>
                  <a:pt x="60" y="1182"/>
                  <a:pt x="60" y="1182"/>
                </a:cubicBezTo>
                <a:cubicBezTo>
                  <a:pt x="61" y="1185"/>
                  <a:pt x="58" y="1188"/>
                  <a:pt x="55" y="1189"/>
                </a:cubicBezTo>
                <a:cubicBezTo>
                  <a:pt x="55" y="1189"/>
                  <a:pt x="54" y="1189"/>
                  <a:pt x="54" y="1189"/>
                </a:cubicBezTo>
                <a:close/>
                <a:moveTo>
                  <a:pt x="38" y="1094"/>
                </a:moveTo>
                <a:cubicBezTo>
                  <a:pt x="35" y="1094"/>
                  <a:pt x="32" y="1092"/>
                  <a:pt x="32" y="1089"/>
                </a:cubicBezTo>
                <a:cubicBezTo>
                  <a:pt x="29" y="1074"/>
                  <a:pt x="27" y="1058"/>
                  <a:pt x="25" y="1042"/>
                </a:cubicBezTo>
                <a:cubicBezTo>
                  <a:pt x="25" y="1038"/>
                  <a:pt x="27" y="1035"/>
                  <a:pt x="30" y="1035"/>
                </a:cubicBezTo>
                <a:cubicBezTo>
                  <a:pt x="33" y="1034"/>
                  <a:pt x="36" y="1037"/>
                  <a:pt x="37" y="1040"/>
                </a:cubicBezTo>
                <a:cubicBezTo>
                  <a:pt x="39" y="1056"/>
                  <a:pt x="41" y="1072"/>
                  <a:pt x="44" y="1087"/>
                </a:cubicBezTo>
                <a:cubicBezTo>
                  <a:pt x="44" y="1091"/>
                  <a:pt x="42" y="1094"/>
                  <a:pt x="38" y="1094"/>
                </a:cubicBezTo>
                <a:close/>
                <a:moveTo>
                  <a:pt x="25" y="999"/>
                </a:moveTo>
                <a:cubicBezTo>
                  <a:pt x="22" y="999"/>
                  <a:pt x="19" y="997"/>
                  <a:pt x="19" y="994"/>
                </a:cubicBezTo>
                <a:cubicBezTo>
                  <a:pt x="17" y="978"/>
                  <a:pt x="16" y="962"/>
                  <a:pt x="14" y="946"/>
                </a:cubicBezTo>
                <a:cubicBezTo>
                  <a:pt x="14" y="943"/>
                  <a:pt x="16" y="940"/>
                  <a:pt x="19" y="939"/>
                </a:cubicBezTo>
                <a:cubicBezTo>
                  <a:pt x="23" y="939"/>
                  <a:pt x="26" y="941"/>
                  <a:pt x="26" y="945"/>
                </a:cubicBezTo>
                <a:cubicBezTo>
                  <a:pt x="28" y="961"/>
                  <a:pt x="29" y="977"/>
                  <a:pt x="31" y="992"/>
                </a:cubicBezTo>
                <a:cubicBezTo>
                  <a:pt x="31" y="996"/>
                  <a:pt x="29" y="999"/>
                  <a:pt x="26" y="999"/>
                </a:cubicBezTo>
                <a:lnTo>
                  <a:pt x="25" y="999"/>
                </a:lnTo>
                <a:close/>
                <a:moveTo>
                  <a:pt x="16" y="903"/>
                </a:moveTo>
                <a:cubicBezTo>
                  <a:pt x="13" y="903"/>
                  <a:pt x="10" y="901"/>
                  <a:pt x="10" y="898"/>
                </a:cubicBezTo>
                <a:cubicBezTo>
                  <a:pt x="8" y="882"/>
                  <a:pt x="7" y="866"/>
                  <a:pt x="6" y="850"/>
                </a:cubicBezTo>
                <a:cubicBezTo>
                  <a:pt x="6" y="847"/>
                  <a:pt x="8" y="844"/>
                  <a:pt x="12" y="844"/>
                </a:cubicBezTo>
                <a:cubicBezTo>
                  <a:pt x="15" y="843"/>
                  <a:pt x="18" y="846"/>
                  <a:pt x="18" y="849"/>
                </a:cubicBezTo>
                <a:cubicBezTo>
                  <a:pt x="19" y="865"/>
                  <a:pt x="20" y="881"/>
                  <a:pt x="22" y="897"/>
                </a:cubicBezTo>
                <a:cubicBezTo>
                  <a:pt x="22" y="900"/>
                  <a:pt x="19" y="903"/>
                  <a:pt x="16" y="903"/>
                </a:cubicBezTo>
                <a:close/>
                <a:moveTo>
                  <a:pt x="9" y="808"/>
                </a:moveTo>
                <a:cubicBezTo>
                  <a:pt x="6" y="808"/>
                  <a:pt x="3" y="805"/>
                  <a:pt x="3" y="802"/>
                </a:cubicBezTo>
                <a:cubicBezTo>
                  <a:pt x="3" y="786"/>
                  <a:pt x="2" y="770"/>
                  <a:pt x="1" y="754"/>
                </a:cubicBezTo>
                <a:cubicBezTo>
                  <a:pt x="1" y="751"/>
                  <a:pt x="4" y="748"/>
                  <a:pt x="7" y="748"/>
                </a:cubicBezTo>
                <a:cubicBezTo>
                  <a:pt x="10" y="747"/>
                  <a:pt x="13" y="750"/>
                  <a:pt x="13" y="754"/>
                </a:cubicBezTo>
                <a:cubicBezTo>
                  <a:pt x="14" y="769"/>
                  <a:pt x="15" y="785"/>
                  <a:pt x="15" y="801"/>
                </a:cubicBezTo>
                <a:cubicBezTo>
                  <a:pt x="15" y="805"/>
                  <a:pt x="13" y="808"/>
                  <a:pt x="10" y="808"/>
                </a:cubicBezTo>
                <a:lnTo>
                  <a:pt x="9" y="808"/>
                </a:lnTo>
                <a:close/>
                <a:moveTo>
                  <a:pt x="6" y="711"/>
                </a:moveTo>
                <a:cubicBezTo>
                  <a:pt x="3" y="711"/>
                  <a:pt x="0" y="709"/>
                  <a:pt x="0" y="705"/>
                </a:cubicBezTo>
                <a:cubicBezTo>
                  <a:pt x="0" y="689"/>
                  <a:pt x="0" y="673"/>
                  <a:pt x="0" y="657"/>
                </a:cubicBezTo>
                <a:cubicBezTo>
                  <a:pt x="0" y="654"/>
                  <a:pt x="2" y="651"/>
                  <a:pt x="6" y="651"/>
                </a:cubicBezTo>
                <a:cubicBezTo>
                  <a:pt x="6" y="651"/>
                  <a:pt x="6" y="651"/>
                  <a:pt x="6" y="651"/>
                </a:cubicBezTo>
                <a:cubicBezTo>
                  <a:pt x="9" y="651"/>
                  <a:pt x="12" y="654"/>
                  <a:pt x="12" y="657"/>
                </a:cubicBezTo>
                <a:cubicBezTo>
                  <a:pt x="12" y="673"/>
                  <a:pt x="12" y="689"/>
                  <a:pt x="12" y="705"/>
                </a:cubicBezTo>
                <a:cubicBezTo>
                  <a:pt x="12" y="708"/>
                  <a:pt x="9" y="711"/>
                  <a:pt x="6" y="711"/>
                </a:cubicBezTo>
                <a:close/>
                <a:moveTo>
                  <a:pt x="6" y="615"/>
                </a:moveTo>
                <a:cubicBezTo>
                  <a:pt x="6" y="615"/>
                  <a:pt x="6" y="615"/>
                  <a:pt x="6" y="615"/>
                </a:cubicBezTo>
                <a:cubicBezTo>
                  <a:pt x="3" y="615"/>
                  <a:pt x="0" y="613"/>
                  <a:pt x="0" y="609"/>
                </a:cubicBezTo>
                <a:cubicBezTo>
                  <a:pt x="0" y="593"/>
                  <a:pt x="1" y="577"/>
                  <a:pt x="1" y="561"/>
                </a:cubicBezTo>
                <a:cubicBezTo>
                  <a:pt x="1" y="558"/>
                  <a:pt x="4" y="555"/>
                  <a:pt x="7" y="556"/>
                </a:cubicBezTo>
                <a:cubicBezTo>
                  <a:pt x="11" y="556"/>
                  <a:pt x="13" y="559"/>
                  <a:pt x="13" y="562"/>
                </a:cubicBezTo>
                <a:cubicBezTo>
                  <a:pt x="13" y="578"/>
                  <a:pt x="12" y="593"/>
                  <a:pt x="12" y="609"/>
                </a:cubicBezTo>
                <a:cubicBezTo>
                  <a:pt x="12" y="613"/>
                  <a:pt x="9" y="615"/>
                  <a:pt x="6" y="615"/>
                </a:cubicBezTo>
                <a:close/>
                <a:moveTo>
                  <a:pt x="9" y="520"/>
                </a:moveTo>
                <a:cubicBezTo>
                  <a:pt x="9" y="520"/>
                  <a:pt x="9" y="520"/>
                  <a:pt x="9" y="520"/>
                </a:cubicBezTo>
                <a:cubicBezTo>
                  <a:pt x="6" y="520"/>
                  <a:pt x="3" y="517"/>
                  <a:pt x="3" y="513"/>
                </a:cubicBezTo>
                <a:cubicBezTo>
                  <a:pt x="4" y="497"/>
                  <a:pt x="5" y="481"/>
                  <a:pt x="6" y="465"/>
                </a:cubicBezTo>
                <a:cubicBezTo>
                  <a:pt x="6" y="462"/>
                  <a:pt x="9" y="460"/>
                  <a:pt x="13" y="460"/>
                </a:cubicBezTo>
                <a:cubicBezTo>
                  <a:pt x="16" y="460"/>
                  <a:pt x="18" y="463"/>
                  <a:pt x="18" y="466"/>
                </a:cubicBezTo>
                <a:cubicBezTo>
                  <a:pt x="17" y="482"/>
                  <a:pt x="16" y="498"/>
                  <a:pt x="15" y="514"/>
                </a:cubicBezTo>
                <a:cubicBezTo>
                  <a:pt x="15" y="517"/>
                  <a:pt x="12" y="520"/>
                  <a:pt x="9" y="520"/>
                </a:cubicBezTo>
                <a:close/>
                <a:moveTo>
                  <a:pt x="16" y="424"/>
                </a:moveTo>
                <a:cubicBezTo>
                  <a:pt x="15" y="424"/>
                  <a:pt x="15" y="424"/>
                  <a:pt x="15" y="424"/>
                </a:cubicBezTo>
                <a:cubicBezTo>
                  <a:pt x="12" y="424"/>
                  <a:pt x="10" y="421"/>
                  <a:pt x="10" y="417"/>
                </a:cubicBezTo>
                <a:cubicBezTo>
                  <a:pt x="11" y="401"/>
                  <a:pt x="13" y="385"/>
                  <a:pt x="15" y="370"/>
                </a:cubicBezTo>
                <a:cubicBezTo>
                  <a:pt x="15" y="366"/>
                  <a:pt x="18" y="364"/>
                  <a:pt x="21" y="364"/>
                </a:cubicBezTo>
                <a:cubicBezTo>
                  <a:pt x="25" y="365"/>
                  <a:pt x="27" y="368"/>
                  <a:pt x="27" y="371"/>
                </a:cubicBezTo>
                <a:cubicBezTo>
                  <a:pt x="25" y="387"/>
                  <a:pt x="23" y="403"/>
                  <a:pt x="22" y="419"/>
                </a:cubicBezTo>
                <a:cubicBezTo>
                  <a:pt x="22" y="422"/>
                  <a:pt x="19" y="424"/>
                  <a:pt x="16" y="424"/>
                </a:cubicBezTo>
                <a:close/>
                <a:moveTo>
                  <a:pt x="27" y="329"/>
                </a:moveTo>
                <a:cubicBezTo>
                  <a:pt x="26" y="329"/>
                  <a:pt x="26" y="329"/>
                  <a:pt x="26" y="329"/>
                </a:cubicBezTo>
                <a:cubicBezTo>
                  <a:pt x="22" y="328"/>
                  <a:pt x="20" y="325"/>
                  <a:pt x="21" y="322"/>
                </a:cubicBezTo>
                <a:cubicBezTo>
                  <a:pt x="23" y="306"/>
                  <a:pt x="25" y="290"/>
                  <a:pt x="27" y="274"/>
                </a:cubicBezTo>
                <a:cubicBezTo>
                  <a:pt x="28" y="271"/>
                  <a:pt x="31" y="269"/>
                  <a:pt x="34" y="269"/>
                </a:cubicBezTo>
                <a:cubicBezTo>
                  <a:pt x="38" y="270"/>
                  <a:pt x="40" y="273"/>
                  <a:pt x="39" y="276"/>
                </a:cubicBezTo>
                <a:cubicBezTo>
                  <a:pt x="37" y="292"/>
                  <a:pt x="35" y="308"/>
                  <a:pt x="33" y="323"/>
                </a:cubicBezTo>
                <a:cubicBezTo>
                  <a:pt x="32" y="326"/>
                  <a:pt x="30" y="329"/>
                  <a:pt x="27" y="329"/>
                </a:cubicBezTo>
                <a:close/>
                <a:moveTo>
                  <a:pt x="41" y="234"/>
                </a:moveTo>
                <a:cubicBezTo>
                  <a:pt x="40" y="234"/>
                  <a:pt x="40" y="234"/>
                  <a:pt x="40" y="234"/>
                </a:cubicBezTo>
                <a:cubicBezTo>
                  <a:pt x="37" y="233"/>
                  <a:pt x="35" y="230"/>
                  <a:pt x="35" y="227"/>
                </a:cubicBezTo>
                <a:cubicBezTo>
                  <a:pt x="38" y="211"/>
                  <a:pt x="41" y="195"/>
                  <a:pt x="44" y="179"/>
                </a:cubicBezTo>
                <a:cubicBezTo>
                  <a:pt x="45" y="176"/>
                  <a:pt x="48" y="174"/>
                  <a:pt x="51" y="175"/>
                </a:cubicBezTo>
                <a:cubicBezTo>
                  <a:pt x="55" y="175"/>
                  <a:pt x="57" y="179"/>
                  <a:pt x="56" y="182"/>
                </a:cubicBezTo>
                <a:cubicBezTo>
                  <a:pt x="53" y="197"/>
                  <a:pt x="50" y="213"/>
                  <a:pt x="47" y="229"/>
                </a:cubicBezTo>
                <a:cubicBezTo>
                  <a:pt x="47" y="232"/>
                  <a:pt x="44" y="234"/>
                  <a:pt x="41" y="234"/>
                </a:cubicBezTo>
                <a:close/>
                <a:moveTo>
                  <a:pt x="60" y="140"/>
                </a:moveTo>
                <a:cubicBezTo>
                  <a:pt x="60" y="140"/>
                  <a:pt x="59" y="140"/>
                  <a:pt x="59" y="140"/>
                </a:cubicBezTo>
                <a:cubicBezTo>
                  <a:pt x="56" y="139"/>
                  <a:pt x="54" y="136"/>
                  <a:pt x="54" y="132"/>
                </a:cubicBezTo>
                <a:cubicBezTo>
                  <a:pt x="58" y="117"/>
                  <a:pt x="62" y="101"/>
                  <a:pt x="66" y="86"/>
                </a:cubicBezTo>
                <a:cubicBezTo>
                  <a:pt x="67" y="82"/>
                  <a:pt x="70" y="80"/>
                  <a:pt x="73" y="81"/>
                </a:cubicBezTo>
                <a:cubicBezTo>
                  <a:pt x="76" y="82"/>
                  <a:pt x="78" y="85"/>
                  <a:pt x="77" y="89"/>
                </a:cubicBezTo>
                <a:cubicBezTo>
                  <a:pt x="73" y="104"/>
                  <a:pt x="70" y="119"/>
                  <a:pt x="66" y="135"/>
                </a:cubicBezTo>
                <a:cubicBezTo>
                  <a:pt x="65" y="138"/>
                  <a:pt x="63" y="140"/>
                  <a:pt x="60" y="140"/>
                </a:cubicBezTo>
                <a:close/>
                <a:moveTo>
                  <a:pt x="84" y="47"/>
                </a:moveTo>
                <a:cubicBezTo>
                  <a:pt x="83" y="47"/>
                  <a:pt x="83" y="47"/>
                  <a:pt x="82" y="46"/>
                </a:cubicBezTo>
                <a:cubicBezTo>
                  <a:pt x="79" y="46"/>
                  <a:pt x="77" y="42"/>
                  <a:pt x="78" y="39"/>
                </a:cubicBezTo>
                <a:cubicBezTo>
                  <a:pt x="81" y="28"/>
                  <a:pt x="85" y="16"/>
                  <a:pt x="88" y="5"/>
                </a:cubicBezTo>
                <a:cubicBezTo>
                  <a:pt x="89" y="2"/>
                  <a:pt x="93" y="0"/>
                  <a:pt x="96" y="1"/>
                </a:cubicBezTo>
                <a:cubicBezTo>
                  <a:pt x="99" y="2"/>
                  <a:pt x="101" y="6"/>
                  <a:pt x="100" y="9"/>
                </a:cubicBezTo>
                <a:cubicBezTo>
                  <a:pt x="96" y="20"/>
                  <a:pt x="93" y="31"/>
                  <a:pt x="90" y="42"/>
                </a:cubicBezTo>
                <a:cubicBezTo>
                  <a:pt x="89" y="45"/>
                  <a:pt x="87" y="47"/>
                  <a:pt x="84" y="47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0" name="Freeform 151"/>
          <p:cNvSpPr>
            <a:spLocks noChangeArrowheads="1"/>
          </p:cNvSpPr>
          <p:nvPr/>
        </p:nvSpPr>
        <p:spPr bwMode="auto">
          <a:xfrm>
            <a:off x="5389563" y="5121275"/>
            <a:ext cx="1181100" cy="1641475"/>
          </a:xfrm>
          <a:custGeom>
            <a:avLst/>
            <a:gdLst>
              <a:gd name="T0" fmla="*/ 0 w 579"/>
              <a:gd name="T1" fmla="*/ 761 h 805"/>
              <a:gd name="T2" fmla="*/ 44 w 579"/>
              <a:gd name="T3" fmla="*/ 805 h 805"/>
              <a:gd name="T4" fmla="*/ 535 w 579"/>
              <a:gd name="T5" fmla="*/ 805 h 805"/>
              <a:gd name="T6" fmla="*/ 579 w 579"/>
              <a:gd name="T7" fmla="*/ 761 h 805"/>
              <a:gd name="T8" fmla="*/ 579 w 579"/>
              <a:gd name="T9" fmla="*/ 44 h 805"/>
              <a:gd name="T10" fmla="*/ 535 w 579"/>
              <a:gd name="T11" fmla="*/ 0 h 805"/>
              <a:gd name="T12" fmla="*/ 44 w 579"/>
              <a:gd name="T13" fmla="*/ 0 h 805"/>
              <a:gd name="T14" fmla="*/ 0 w 579"/>
              <a:gd name="T15" fmla="*/ 44 h 805"/>
              <a:gd name="T16" fmla="*/ 0 w 579"/>
              <a:gd name="T17" fmla="*/ 761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9" h="805">
                <a:moveTo>
                  <a:pt x="0" y="761"/>
                </a:moveTo>
                <a:cubicBezTo>
                  <a:pt x="0" y="786"/>
                  <a:pt x="20" y="805"/>
                  <a:pt x="44" y="805"/>
                </a:cubicBezTo>
                <a:cubicBezTo>
                  <a:pt x="535" y="805"/>
                  <a:pt x="535" y="805"/>
                  <a:pt x="535" y="805"/>
                </a:cubicBezTo>
                <a:cubicBezTo>
                  <a:pt x="559" y="805"/>
                  <a:pt x="579" y="786"/>
                  <a:pt x="579" y="761"/>
                </a:cubicBezTo>
                <a:cubicBezTo>
                  <a:pt x="579" y="44"/>
                  <a:pt x="579" y="44"/>
                  <a:pt x="579" y="44"/>
                </a:cubicBezTo>
                <a:cubicBezTo>
                  <a:pt x="579" y="20"/>
                  <a:pt x="559" y="0"/>
                  <a:pt x="53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lnTo>
                  <a:pt x="0" y="76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1" name="Rectangle 152"/>
          <p:cNvSpPr>
            <a:spLocks noChangeArrowheads="1"/>
          </p:cNvSpPr>
          <p:nvPr/>
        </p:nvSpPr>
        <p:spPr bwMode="auto">
          <a:xfrm>
            <a:off x="5476875" y="5194300"/>
            <a:ext cx="1008063" cy="1427163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52" name="Freeform 153"/>
          <p:cNvSpPr>
            <a:spLocks noChangeArrowheads="1"/>
          </p:cNvSpPr>
          <p:nvPr/>
        </p:nvSpPr>
        <p:spPr bwMode="auto">
          <a:xfrm>
            <a:off x="5476875" y="5194300"/>
            <a:ext cx="1008063" cy="1427163"/>
          </a:xfrm>
          <a:custGeom>
            <a:avLst/>
            <a:gdLst>
              <a:gd name="T0" fmla="*/ 0 w 477"/>
              <a:gd name="T1" fmla="*/ 675 h 675"/>
              <a:gd name="T2" fmla="*/ 0 w 477"/>
              <a:gd name="T3" fmla="*/ 0 h 675"/>
              <a:gd name="T4" fmla="*/ 477 w 477"/>
              <a:gd name="T5" fmla="*/ 0 h 675"/>
              <a:gd name="T6" fmla="*/ 0 w 477"/>
              <a:gd name="T7" fmla="*/ 675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7" h="675">
                <a:moveTo>
                  <a:pt x="0" y="675"/>
                </a:moveTo>
                <a:lnTo>
                  <a:pt x="0" y="0"/>
                </a:lnTo>
                <a:lnTo>
                  <a:pt x="477" y="0"/>
                </a:lnTo>
                <a:lnTo>
                  <a:pt x="0" y="6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3" name="Oval 154"/>
          <p:cNvSpPr>
            <a:spLocks noChangeArrowheads="1"/>
          </p:cNvSpPr>
          <p:nvPr/>
        </p:nvSpPr>
        <p:spPr bwMode="auto">
          <a:xfrm>
            <a:off x="5942013" y="6653213"/>
            <a:ext cx="77787" cy="79375"/>
          </a:xfrm>
          <a:prstGeom prst="ellipse">
            <a:avLst/>
          </a:prstGeom>
          <a:solidFill>
            <a:srgbClr val="5F4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54" name="Freeform 155"/>
          <p:cNvSpPr>
            <a:spLocks noChangeArrowheads="1"/>
          </p:cNvSpPr>
          <p:nvPr/>
        </p:nvSpPr>
        <p:spPr bwMode="auto">
          <a:xfrm>
            <a:off x="5894388" y="5154613"/>
            <a:ext cx="169862" cy="12700"/>
          </a:xfrm>
          <a:custGeom>
            <a:avLst/>
            <a:gdLst>
              <a:gd name="T0" fmla="*/ 80 w 83"/>
              <a:gd name="T1" fmla="*/ 7 h 7"/>
              <a:gd name="T2" fmla="*/ 83 w 83"/>
              <a:gd name="T3" fmla="*/ 4 h 7"/>
              <a:gd name="T4" fmla="*/ 80 w 83"/>
              <a:gd name="T5" fmla="*/ 0 h 7"/>
              <a:gd name="T6" fmla="*/ 3 w 83"/>
              <a:gd name="T7" fmla="*/ 0 h 7"/>
              <a:gd name="T8" fmla="*/ 0 w 83"/>
              <a:gd name="T9" fmla="*/ 4 h 7"/>
              <a:gd name="T10" fmla="*/ 3 w 83"/>
              <a:gd name="T11" fmla="*/ 7 h 7"/>
              <a:gd name="T12" fmla="*/ 80 w 8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7">
                <a:moveTo>
                  <a:pt x="80" y="7"/>
                </a:moveTo>
                <a:cubicBezTo>
                  <a:pt x="82" y="7"/>
                  <a:pt x="83" y="5"/>
                  <a:pt x="83" y="4"/>
                </a:cubicBezTo>
                <a:cubicBezTo>
                  <a:pt x="83" y="2"/>
                  <a:pt x="82" y="0"/>
                  <a:pt x="80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2" y="7"/>
                  <a:pt x="3" y="7"/>
                </a:cubicBezTo>
                <a:lnTo>
                  <a:pt x="80" y="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4355" name="Group 178"/>
          <p:cNvPicPr>
            <a:picLocks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5681663"/>
            <a:ext cx="86042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6" name="Freeform 167"/>
          <p:cNvSpPr>
            <a:spLocks noChangeArrowheads="1"/>
          </p:cNvSpPr>
          <p:nvPr/>
        </p:nvSpPr>
        <p:spPr bwMode="auto">
          <a:xfrm>
            <a:off x="5938838" y="5507038"/>
            <a:ext cx="962025" cy="1346200"/>
          </a:xfrm>
          <a:custGeom>
            <a:avLst/>
            <a:gdLst>
              <a:gd name="T0" fmla="*/ 33 w 472"/>
              <a:gd name="T1" fmla="*/ 292 h 660"/>
              <a:gd name="T2" fmla="*/ 25 w 472"/>
              <a:gd name="T3" fmla="*/ 237 h 660"/>
              <a:gd name="T4" fmla="*/ 100 w 472"/>
              <a:gd name="T5" fmla="*/ 283 h 660"/>
              <a:gd name="T6" fmla="*/ 129 w 472"/>
              <a:gd name="T7" fmla="*/ 356 h 660"/>
              <a:gd name="T8" fmla="*/ 124 w 472"/>
              <a:gd name="T9" fmla="*/ 229 h 660"/>
              <a:gd name="T10" fmla="*/ 77 w 472"/>
              <a:gd name="T11" fmla="*/ 27 h 660"/>
              <a:gd name="T12" fmla="*/ 130 w 472"/>
              <a:gd name="T13" fmla="*/ 51 h 660"/>
              <a:gd name="T14" fmla="*/ 182 w 472"/>
              <a:gd name="T15" fmla="*/ 199 h 660"/>
              <a:gd name="T16" fmla="*/ 229 w 472"/>
              <a:gd name="T17" fmla="*/ 197 h 660"/>
              <a:gd name="T18" fmla="*/ 274 w 472"/>
              <a:gd name="T19" fmla="*/ 241 h 660"/>
              <a:gd name="T20" fmla="*/ 333 w 472"/>
              <a:gd name="T21" fmla="*/ 256 h 660"/>
              <a:gd name="T22" fmla="*/ 383 w 472"/>
              <a:gd name="T23" fmla="*/ 300 h 660"/>
              <a:gd name="T24" fmla="*/ 384 w 472"/>
              <a:gd name="T25" fmla="*/ 436 h 660"/>
              <a:gd name="T26" fmla="*/ 399 w 472"/>
              <a:gd name="T27" fmla="*/ 524 h 660"/>
              <a:gd name="T28" fmla="*/ 472 w 472"/>
              <a:gd name="T29" fmla="*/ 660 h 660"/>
              <a:gd name="T30" fmla="*/ 267 w 472"/>
              <a:gd name="T31" fmla="*/ 660 h 660"/>
              <a:gd name="T32" fmla="*/ 158 w 472"/>
              <a:gd name="T33" fmla="*/ 515 h 660"/>
              <a:gd name="T34" fmla="*/ 65 w 472"/>
              <a:gd name="T35" fmla="*/ 389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2" h="660">
                <a:moveTo>
                  <a:pt x="33" y="292"/>
                </a:moveTo>
                <a:cubicBezTo>
                  <a:pt x="28" y="248"/>
                  <a:pt x="0" y="253"/>
                  <a:pt x="25" y="237"/>
                </a:cubicBezTo>
                <a:cubicBezTo>
                  <a:pt x="50" y="221"/>
                  <a:pt x="91" y="248"/>
                  <a:pt x="100" y="283"/>
                </a:cubicBezTo>
                <a:cubicBezTo>
                  <a:pt x="110" y="319"/>
                  <a:pt x="115" y="336"/>
                  <a:pt x="129" y="356"/>
                </a:cubicBezTo>
                <a:cubicBezTo>
                  <a:pt x="129" y="356"/>
                  <a:pt x="128" y="267"/>
                  <a:pt x="124" y="229"/>
                </a:cubicBezTo>
                <a:cubicBezTo>
                  <a:pt x="119" y="191"/>
                  <a:pt x="68" y="53"/>
                  <a:pt x="77" y="27"/>
                </a:cubicBezTo>
                <a:cubicBezTo>
                  <a:pt x="87" y="1"/>
                  <a:pt x="112" y="0"/>
                  <a:pt x="130" y="51"/>
                </a:cubicBezTo>
                <a:cubicBezTo>
                  <a:pt x="148" y="101"/>
                  <a:pt x="182" y="199"/>
                  <a:pt x="182" y="199"/>
                </a:cubicBezTo>
                <a:cubicBezTo>
                  <a:pt x="182" y="199"/>
                  <a:pt x="204" y="178"/>
                  <a:pt x="229" y="197"/>
                </a:cubicBezTo>
                <a:cubicBezTo>
                  <a:pt x="253" y="216"/>
                  <a:pt x="246" y="234"/>
                  <a:pt x="274" y="241"/>
                </a:cubicBezTo>
                <a:cubicBezTo>
                  <a:pt x="302" y="249"/>
                  <a:pt x="313" y="236"/>
                  <a:pt x="333" y="256"/>
                </a:cubicBezTo>
                <a:cubicBezTo>
                  <a:pt x="353" y="275"/>
                  <a:pt x="372" y="254"/>
                  <a:pt x="383" y="300"/>
                </a:cubicBezTo>
                <a:cubicBezTo>
                  <a:pt x="393" y="346"/>
                  <a:pt x="380" y="371"/>
                  <a:pt x="384" y="436"/>
                </a:cubicBezTo>
                <a:cubicBezTo>
                  <a:pt x="387" y="502"/>
                  <a:pt x="399" y="524"/>
                  <a:pt x="399" y="524"/>
                </a:cubicBezTo>
                <a:cubicBezTo>
                  <a:pt x="472" y="660"/>
                  <a:pt x="472" y="660"/>
                  <a:pt x="472" y="660"/>
                </a:cubicBezTo>
                <a:cubicBezTo>
                  <a:pt x="267" y="660"/>
                  <a:pt x="267" y="660"/>
                  <a:pt x="267" y="660"/>
                </a:cubicBezTo>
                <a:cubicBezTo>
                  <a:pt x="267" y="660"/>
                  <a:pt x="212" y="578"/>
                  <a:pt x="158" y="515"/>
                </a:cubicBezTo>
                <a:cubicBezTo>
                  <a:pt x="104" y="452"/>
                  <a:pt x="87" y="459"/>
                  <a:pt x="65" y="389"/>
                </a:cubicBezTo>
              </a:path>
            </a:pathLst>
          </a:custGeom>
          <a:solidFill>
            <a:srgbClr val="F7E3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7" name="Freeform 168"/>
          <p:cNvSpPr>
            <a:spLocks noChangeArrowheads="1"/>
          </p:cNvSpPr>
          <p:nvPr/>
        </p:nvSpPr>
        <p:spPr bwMode="auto">
          <a:xfrm>
            <a:off x="4619625" y="5541963"/>
            <a:ext cx="942975" cy="1311275"/>
          </a:xfrm>
          <a:custGeom>
            <a:avLst/>
            <a:gdLst>
              <a:gd name="T0" fmla="*/ 426 w 463"/>
              <a:gd name="T1" fmla="*/ 9 h 643"/>
              <a:gd name="T2" fmla="*/ 450 w 463"/>
              <a:gd name="T3" fmla="*/ 99 h 643"/>
              <a:gd name="T4" fmla="*/ 435 w 463"/>
              <a:gd name="T5" fmla="*/ 247 h 643"/>
              <a:gd name="T6" fmla="*/ 394 w 463"/>
              <a:gd name="T7" fmla="*/ 437 h 643"/>
              <a:gd name="T8" fmla="*/ 327 w 463"/>
              <a:gd name="T9" fmla="*/ 532 h 643"/>
              <a:gd name="T10" fmla="*/ 253 w 463"/>
              <a:gd name="T11" fmla="*/ 643 h 643"/>
              <a:gd name="T12" fmla="*/ 74 w 463"/>
              <a:gd name="T13" fmla="*/ 643 h 643"/>
              <a:gd name="T14" fmla="*/ 0 w 463"/>
              <a:gd name="T15" fmla="*/ 643 h 643"/>
              <a:gd name="T16" fmla="*/ 206 w 463"/>
              <a:gd name="T17" fmla="*/ 356 h 643"/>
              <a:gd name="T18" fmla="*/ 217 w 463"/>
              <a:gd name="T19" fmla="*/ 162 h 643"/>
              <a:gd name="T20" fmla="*/ 332 w 463"/>
              <a:gd name="T21" fmla="*/ 49 h 643"/>
              <a:gd name="T22" fmla="*/ 380 w 463"/>
              <a:gd name="T23" fmla="*/ 42 h 643"/>
              <a:gd name="T24" fmla="*/ 426 w 463"/>
              <a:gd name="T25" fmla="*/ 9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3" h="643">
                <a:moveTo>
                  <a:pt x="426" y="9"/>
                </a:moveTo>
                <a:cubicBezTo>
                  <a:pt x="426" y="9"/>
                  <a:pt x="463" y="7"/>
                  <a:pt x="450" y="99"/>
                </a:cubicBezTo>
                <a:cubicBezTo>
                  <a:pt x="436" y="192"/>
                  <a:pt x="429" y="170"/>
                  <a:pt x="435" y="247"/>
                </a:cubicBezTo>
                <a:cubicBezTo>
                  <a:pt x="441" y="325"/>
                  <a:pt x="411" y="405"/>
                  <a:pt x="394" y="437"/>
                </a:cubicBezTo>
                <a:cubicBezTo>
                  <a:pt x="377" y="469"/>
                  <a:pt x="393" y="487"/>
                  <a:pt x="327" y="532"/>
                </a:cubicBezTo>
                <a:cubicBezTo>
                  <a:pt x="262" y="577"/>
                  <a:pt x="253" y="643"/>
                  <a:pt x="253" y="643"/>
                </a:cubicBezTo>
                <a:cubicBezTo>
                  <a:pt x="74" y="643"/>
                  <a:pt x="74" y="643"/>
                  <a:pt x="74" y="643"/>
                </a:cubicBezTo>
                <a:cubicBezTo>
                  <a:pt x="0" y="643"/>
                  <a:pt x="0" y="643"/>
                  <a:pt x="0" y="643"/>
                </a:cubicBezTo>
                <a:cubicBezTo>
                  <a:pt x="0" y="643"/>
                  <a:pt x="203" y="447"/>
                  <a:pt x="206" y="356"/>
                </a:cubicBezTo>
                <a:cubicBezTo>
                  <a:pt x="208" y="265"/>
                  <a:pt x="207" y="188"/>
                  <a:pt x="217" y="162"/>
                </a:cubicBezTo>
                <a:cubicBezTo>
                  <a:pt x="226" y="135"/>
                  <a:pt x="314" y="67"/>
                  <a:pt x="332" y="49"/>
                </a:cubicBezTo>
                <a:cubicBezTo>
                  <a:pt x="350" y="31"/>
                  <a:pt x="380" y="42"/>
                  <a:pt x="380" y="42"/>
                </a:cubicBezTo>
                <a:cubicBezTo>
                  <a:pt x="380" y="42"/>
                  <a:pt x="389" y="0"/>
                  <a:pt x="426" y="9"/>
                </a:cubicBezTo>
                <a:close/>
              </a:path>
            </a:pathLst>
          </a:custGeom>
          <a:solidFill>
            <a:srgbClr val="F7E3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8" name="Freeform 140"/>
          <p:cNvSpPr>
            <a:spLocks noChangeArrowheads="1"/>
          </p:cNvSpPr>
          <p:nvPr/>
        </p:nvSpPr>
        <p:spPr bwMode="auto">
          <a:xfrm flipH="1">
            <a:off x="5478463" y="2295525"/>
            <a:ext cx="931862" cy="846138"/>
          </a:xfrm>
          <a:custGeom>
            <a:avLst/>
            <a:gdLst>
              <a:gd name="T0" fmla="*/ 56 w 541"/>
              <a:gd name="T1" fmla="*/ 315 h 548"/>
              <a:gd name="T2" fmla="*/ 140 w 541"/>
              <a:gd name="T3" fmla="*/ 75 h 548"/>
              <a:gd name="T4" fmla="*/ 531 w 541"/>
              <a:gd name="T5" fmla="*/ 242 h 548"/>
              <a:gd name="T6" fmla="*/ 227 w 541"/>
              <a:gd name="T7" fmla="*/ 548 h 548"/>
              <a:gd name="T8" fmla="*/ 266 w 541"/>
              <a:gd name="T9" fmla="*/ 472 h 548"/>
              <a:gd name="T10" fmla="*/ 56 w 541"/>
              <a:gd name="T11" fmla="*/ 31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1" h="548">
                <a:moveTo>
                  <a:pt x="56" y="315"/>
                </a:moveTo>
                <a:cubicBezTo>
                  <a:pt x="56" y="315"/>
                  <a:pt x="0" y="149"/>
                  <a:pt x="140" y="75"/>
                </a:cubicBezTo>
                <a:cubicBezTo>
                  <a:pt x="281" y="0"/>
                  <a:pt x="521" y="32"/>
                  <a:pt x="531" y="242"/>
                </a:cubicBezTo>
                <a:cubicBezTo>
                  <a:pt x="541" y="452"/>
                  <a:pt x="252" y="548"/>
                  <a:pt x="227" y="548"/>
                </a:cubicBezTo>
                <a:cubicBezTo>
                  <a:pt x="227" y="548"/>
                  <a:pt x="259" y="506"/>
                  <a:pt x="266" y="472"/>
                </a:cubicBezTo>
                <a:cubicBezTo>
                  <a:pt x="266" y="472"/>
                  <a:pt x="85" y="477"/>
                  <a:pt x="56" y="315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9" name="Freeform 142"/>
          <p:cNvSpPr>
            <a:spLocks noChangeArrowheads="1"/>
          </p:cNvSpPr>
          <p:nvPr/>
        </p:nvSpPr>
        <p:spPr bwMode="auto">
          <a:xfrm>
            <a:off x="3822700" y="2062163"/>
            <a:ext cx="920750" cy="854075"/>
          </a:xfrm>
          <a:custGeom>
            <a:avLst/>
            <a:gdLst>
              <a:gd name="T0" fmla="*/ 375 w 594"/>
              <a:gd name="T1" fmla="*/ 447 h 604"/>
              <a:gd name="T2" fmla="*/ 426 w 594"/>
              <a:gd name="T3" fmla="*/ 604 h 604"/>
              <a:gd name="T4" fmla="*/ 218 w 594"/>
              <a:gd name="T5" fmla="*/ 444 h 604"/>
              <a:gd name="T6" fmla="*/ 14 w 594"/>
              <a:gd name="T7" fmla="*/ 235 h 604"/>
              <a:gd name="T8" fmla="*/ 268 w 594"/>
              <a:gd name="T9" fmla="*/ 7 h 604"/>
              <a:gd name="T10" fmla="*/ 559 w 594"/>
              <a:gd name="T11" fmla="*/ 276 h 604"/>
              <a:gd name="T12" fmla="*/ 375 w 594"/>
              <a:gd name="T13" fmla="*/ 447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604">
                <a:moveTo>
                  <a:pt x="375" y="447"/>
                </a:moveTo>
                <a:cubicBezTo>
                  <a:pt x="375" y="447"/>
                  <a:pt x="326" y="464"/>
                  <a:pt x="426" y="604"/>
                </a:cubicBezTo>
                <a:cubicBezTo>
                  <a:pt x="426" y="604"/>
                  <a:pt x="269" y="560"/>
                  <a:pt x="218" y="444"/>
                </a:cubicBezTo>
                <a:cubicBezTo>
                  <a:pt x="218" y="444"/>
                  <a:pt x="29" y="416"/>
                  <a:pt x="14" y="235"/>
                </a:cubicBezTo>
                <a:cubicBezTo>
                  <a:pt x="0" y="54"/>
                  <a:pt x="163" y="0"/>
                  <a:pt x="268" y="7"/>
                </a:cubicBezTo>
                <a:cubicBezTo>
                  <a:pt x="373" y="14"/>
                  <a:pt x="594" y="69"/>
                  <a:pt x="559" y="276"/>
                </a:cubicBezTo>
                <a:cubicBezTo>
                  <a:pt x="524" y="483"/>
                  <a:pt x="375" y="447"/>
                  <a:pt x="375" y="447"/>
                </a:cubicBez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4360" name="Group 13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2200275"/>
            <a:ext cx="3778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1" name="Freeform 137"/>
          <p:cNvSpPr>
            <a:spLocks noChangeArrowheads="1"/>
          </p:cNvSpPr>
          <p:nvPr/>
        </p:nvSpPr>
        <p:spPr bwMode="auto">
          <a:xfrm>
            <a:off x="4511675" y="3276600"/>
            <a:ext cx="917575" cy="860425"/>
          </a:xfrm>
          <a:custGeom>
            <a:avLst/>
            <a:gdLst>
              <a:gd name="T0" fmla="*/ 270 w 640"/>
              <a:gd name="T1" fmla="*/ 501 h 608"/>
              <a:gd name="T2" fmla="*/ 299 w 640"/>
              <a:gd name="T3" fmla="*/ 608 h 608"/>
              <a:gd name="T4" fmla="*/ 413 w 640"/>
              <a:gd name="T5" fmla="*/ 486 h 608"/>
              <a:gd name="T6" fmla="*/ 639 w 640"/>
              <a:gd name="T7" fmla="*/ 239 h 608"/>
              <a:gd name="T8" fmla="*/ 346 w 640"/>
              <a:gd name="T9" fmla="*/ 17 h 608"/>
              <a:gd name="T10" fmla="*/ 56 w 640"/>
              <a:gd name="T11" fmla="*/ 333 h 608"/>
              <a:gd name="T12" fmla="*/ 270 w 640"/>
              <a:gd name="T13" fmla="*/ 501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0" h="608">
                <a:moveTo>
                  <a:pt x="270" y="501"/>
                </a:moveTo>
                <a:cubicBezTo>
                  <a:pt x="270" y="501"/>
                  <a:pt x="331" y="496"/>
                  <a:pt x="299" y="608"/>
                </a:cubicBezTo>
                <a:cubicBezTo>
                  <a:pt x="299" y="608"/>
                  <a:pt x="411" y="543"/>
                  <a:pt x="413" y="486"/>
                </a:cubicBezTo>
                <a:cubicBezTo>
                  <a:pt x="413" y="486"/>
                  <a:pt x="640" y="436"/>
                  <a:pt x="639" y="239"/>
                </a:cubicBezTo>
                <a:cubicBezTo>
                  <a:pt x="638" y="42"/>
                  <a:pt x="458" y="0"/>
                  <a:pt x="346" y="17"/>
                </a:cubicBezTo>
                <a:cubicBezTo>
                  <a:pt x="233" y="34"/>
                  <a:pt x="0" y="112"/>
                  <a:pt x="56" y="333"/>
                </a:cubicBezTo>
                <a:cubicBezTo>
                  <a:pt x="112" y="553"/>
                  <a:pt x="270" y="501"/>
                  <a:pt x="270" y="501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4362" name="Group 177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3402013"/>
            <a:ext cx="26193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3" name="Freeform 106"/>
          <p:cNvSpPr>
            <a:spLocks noChangeArrowheads="1"/>
          </p:cNvSpPr>
          <p:nvPr/>
        </p:nvSpPr>
        <p:spPr bwMode="auto">
          <a:xfrm>
            <a:off x="5678488" y="2586038"/>
            <a:ext cx="350837" cy="334962"/>
          </a:xfrm>
          <a:custGeom>
            <a:avLst/>
            <a:gdLst>
              <a:gd name="T0" fmla="*/ 137 w 172"/>
              <a:gd name="T1" fmla="*/ 0 h 163"/>
              <a:gd name="T2" fmla="*/ 35 w 172"/>
              <a:gd name="T3" fmla="*/ 0 h 163"/>
              <a:gd name="T4" fmla="*/ 0 w 172"/>
              <a:gd name="T5" fmla="*/ 32 h 163"/>
              <a:gd name="T6" fmla="*/ 0 w 172"/>
              <a:gd name="T7" fmla="*/ 85 h 163"/>
              <a:gd name="T8" fmla="*/ 35 w 172"/>
              <a:gd name="T9" fmla="*/ 117 h 163"/>
              <a:gd name="T10" fmla="*/ 41 w 172"/>
              <a:gd name="T11" fmla="*/ 117 h 163"/>
              <a:gd name="T12" fmla="*/ 23 w 172"/>
              <a:gd name="T13" fmla="*/ 162 h 163"/>
              <a:gd name="T14" fmla="*/ 87 w 172"/>
              <a:gd name="T15" fmla="*/ 117 h 163"/>
              <a:gd name="T16" fmla="*/ 137 w 172"/>
              <a:gd name="T17" fmla="*/ 117 h 163"/>
              <a:gd name="T18" fmla="*/ 172 w 172"/>
              <a:gd name="T19" fmla="*/ 85 h 163"/>
              <a:gd name="T20" fmla="*/ 172 w 172"/>
              <a:gd name="T21" fmla="*/ 32 h 163"/>
              <a:gd name="T22" fmla="*/ 137 w 172"/>
              <a:gd name="T23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2" h="163">
                <a:moveTo>
                  <a:pt x="137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4"/>
                  <a:pt x="0" y="32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103"/>
                  <a:pt x="16" y="117"/>
                  <a:pt x="35" y="117"/>
                </a:cubicBezTo>
                <a:cubicBezTo>
                  <a:pt x="41" y="117"/>
                  <a:pt x="41" y="117"/>
                  <a:pt x="41" y="117"/>
                </a:cubicBezTo>
                <a:cubicBezTo>
                  <a:pt x="35" y="131"/>
                  <a:pt x="22" y="163"/>
                  <a:pt x="23" y="162"/>
                </a:cubicBezTo>
                <a:cubicBezTo>
                  <a:pt x="23" y="161"/>
                  <a:pt x="69" y="129"/>
                  <a:pt x="87" y="117"/>
                </a:cubicBezTo>
                <a:cubicBezTo>
                  <a:pt x="137" y="117"/>
                  <a:pt x="137" y="117"/>
                  <a:pt x="137" y="117"/>
                </a:cubicBezTo>
                <a:cubicBezTo>
                  <a:pt x="156" y="117"/>
                  <a:pt x="172" y="103"/>
                  <a:pt x="172" y="85"/>
                </a:cubicBezTo>
                <a:cubicBezTo>
                  <a:pt x="172" y="32"/>
                  <a:pt x="172" y="32"/>
                  <a:pt x="172" y="32"/>
                </a:cubicBezTo>
                <a:cubicBezTo>
                  <a:pt x="172" y="14"/>
                  <a:pt x="156" y="0"/>
                  <a:pt x="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64" name="Freeform 107"/>
          <p:cNvSpPr>
            <a:spLocks noChangeArrowheads="1"/>
          </p:cNvSpPr>
          <p:nvPr/>
        </p:nvSpPr>
        <p:spPr bwMode="auto">
          <a:xfrm>
            <a:off x="5922963" y="2557463"/>
            <a:ext cx="255587" cy="271462"/>
          </a:xfrm>
          <a:custGeom>
            <a:avLst/>
            <a:gdLst>
              <a:gd name="T0" fmla="*/ 96 w 125"/>
              <a:gd name="T1" fmla="*/ 0 h 134"/>
              <a:gd name="T2" fmla="*/ 13 w 125"/>
              <a:gd name="T3" fmla="*/ 0 h 134"/>
              <a:gd name="T4" fmla="*/ 0 w 125"/>
              <a:gd name="T5" fmla="*/ 3 h 134"/>
              <a:gd name="T6" fmla="*/ 24 w 125"/>
              <a:gd name="T7" fmla="*/ 3 h 134"/>
              <a:gd name="T8" fmla="*/ 64 w 125"/>
              <a:gd name="T9" fmla="*/ 40 h 134"/>
              <a:gd name="T10" fmla="*/ 64 w 125"/>
              <a:gd name="T11" fmla="*/ 100 h 134"/>
              <a:gd name="T12" fmla="*/ 64 w 125"/>
              <a:gd name="T13" fmla="*/ 103 h 134"/>
              <a:gd name="T14" fmla="*/ 106 w 125"/>
              <a:gd name="T15" fmla="*/ 133 h 134"/>
              <a:gd name="T16" fmla="*/ 92 w 125"/>
              <a:gd name="T17" fmla="*/ 96 h 134"/>
              <a:gd name="T18" fmla="*/ 96 w 125"/>
              <a:gd name="T19" fmla="*/ 96 h 134"/>
              <a:gd name="T20" fmla="*/ 125 w 125"/>
              <a:gd name="T21" fmla="*/ 70 h 134"/>
              <a:gd name="T22" fmla="*/ 125 w 125"/>
              <a:gd name="T23" fmla="*/ 27 h 134"/>
              <a:gd name="T24" fmla="*/ 96 w 125"/>
              <a:gd name="T25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5" h="134">
                <a:moveTo>
                  <a:pt x="96" y="0"/>
                </a:moveTo>
                <a:cubicBezTo>
                  <a:pt x="13" y="0"/>
                  <a:pt x="13" y="0"/>
                  <a:pt x="13" y="0"/>
                </a:cubicBezTo>
                <a:cubicBezTo>
                  <a:pt x="8" y="0"/>
                  <a:pt x="4" y="1"/>
                  <a:pt x="0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46" y="3"/>
                  <a:pt x="64" y="20"/>
                  <a:pt x="64" y="40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4" y="101"/>
                  <a:pt x="64" y="102"/>
                  <a:pt x="64" y="103"/>
                </a:cubicBezTo>
                <a:cubicBezTo>
                  <a:pt x="81" y="115"/>
                  <a:pt x="106" y="133"/>
                  <a:pt x="106" y="133"/>
                </a:cubicBezTo>
                <a:cubicBezTo>
                  <a:pt x="107" y="134"/>
                  <a:pt x="96" y="107"/>
                  <a:pt x="92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112" y="96"/>
                  <a:pt x="125" y="84"/>
                  <a:pt x="125" y="70"/>
                </a:cubicBezTo>
                <a:cubicBezTo>
                  <a:pt x="125" y="27"/>
                  <a:pt x="125" y="27"/>
                  <a:pt x="125" y="27"/>
                </a:cubicBezTo>
                <a:cubicBezTo>
                  <a:pt x="125" y="12"/>
                  <a:pt x="112" y="0"/>
                  <a:pt x="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65" name="Freeform 138"/>
          <p:cNvSpPr>
            <a:spLocks noChangeArrowheads="1"/>
          </p:cNvSpPr>
          <p:nvPr/>
        </p:nvSpPr>
        <p:spPr bwMode="auto">
          <a:xfrm>
            <a:off x="5807075" y="3160713"/>
            <a:ext cx="914400" cy="854075"/>
          </a:xfrm>
          <a:custGeom>
            <a:avLst/>
            <a:gdLst>
              <a:gd name="T0" fmla="*/ 41 w 401"/>
              <a:gd name="T1" fmla="*/ 233 h 406"/>
              <a:gd name="T2" fmla="*/ 104 w 401"/>
              <a:gd name="T3" fmla="*/ 55 h 406"/>
              <a:gd name="T4" fmla="*/ 393 w 401"/>
              <a:gd name="T5" fmla="*/ 179 h 406"/>
              <a:gd name="T6" fmla="*/ 168 w 401"/>
              <a:gd name="T7" fmla="*/ 406 h 406"/>
              <a:gd name="T8" fmla="*/ 196 w 401"/>
              <a:gd name="T9" fmla="*/ 350 h 406"/>
              <a:gd name="T10" fmla="*/ 41 w 401"/>
              <a:gd name="T11" fmla="*/ 23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1" h="406">
                <a:moveTo>
                  <a:pt x="41" y="233"/>
                </a:moveTo>
                <a:cubicBezTo>
                  <a:pt x="41" y="233"/>
                  <a:pt x="0" y="110"/>
                  <a:pt x="104" y="55"/>
                </a:cubicBezTo>
                <a:cubicBezTo>
                  <a:pt x="208" y="0"/>
                  <a:pt x="386" y="24"/>
                  <a:pt x="393" y="179"/>
                </a:cubicBezTo>
                <a:cubicBezTo>
                  <a:pt x="401" y="335"/>
                  <a:pt x="186" y="406"/>
                  <a:pt x="168" y="406"/>
                </a:cubicBezTo>
                <a:cubicBezTo>
                  <a:pt x="168" y="406"/>
                  <a:pt x="191" y="375"/>
                  <a:pt x="196" y="350"/>
                </a:cubicBezTo>
                <a:cubicBezTo>
                  <a:pt x="196" y="350"/>
                  <a:pt x="62" y="354"/>
                  <a:pt x="41" y="233"/>
                </a:cubicBez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4366" name="Group 175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3376613"/>
            <a:ext cx="390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7" name="Freeform 140"/>
          <p:cNvSpPr>
            <a:spLocks noChangeArrowheads="1"/>
          </p:cNvSpPr>
          <p:nvPr/>
        </p:nvSpPr>
        <p:spPr bwMode="auto">
          <a:xfrm>
            <a:off x="6864350" y="2111375"/>
            <a:ext cx="933450" cy="844550"/>
          </a:xfrm>
          <a:custGeom>
            <a:avLst/>
            <a:gdLst>
              <a:gd name="T0" fmla="*/ 56 w 541"/>
              <a:gd name="T1" fmla="*/ 315 h 548"/>
              <a:gd name="T2" fmla="*/ 140 w 541"/>
              <a:gd name="T3" fmla="*/ 75 h 548"/>
              <a:gd name="T4" fmla="*/ 531 w 541"/>
              <a:gd name="T5" fmla="*/ 242 h 548"/>
              <a:gd name="T6" fmla="*/ 227 w 541"/>
              <a:gd name="T7" fmla="*/ 548 h 548"/>
              <a:gd name="T8" fmla="*/ 266 w 541"/>
              <a:gd name="T9" fmla="*/ 472 h 548"/>
              <a:gd name="T10" fmla="*/ 56 w 541"/>
              <a:gd name="T11" fmla="*/ 31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1" h="548">
                <a:moveTo>
                  <a:pt x="56" y="315"/>
                </a:moveTo>
                <a:cubicBezTo>
                  <a:pt x="56" y="315"/>
                  <a:pt x="0" y="149"/>
                  <a:pt x="140" y="75"/>
                </a:cubicBezTo>
                <a:cubicBezTo>
                  <a:pt x="281" y="0"/>
                  <a:pt x="521" y="32"/>
                  <a:pt x="531" y="242"/>
                </a:cubicBezTo>
                <a:cubicBezTo>
                  <a:pt x="541" y="452"/>
                  <a:pt x="252" y="548"/>
                  <a:pt x="227" y="548"/>
                </a:cubicBezTo>
                <a:cubicBezTo>
                  <a:pt x="227" y="548"/>
                  <a:pt x="259" y="506"/>
                  <a:pt x="266" y="472"/>
                </a:cubicBezTo>
                <a:cubicBezTo>
                  <a:pt x="266" y="472"/>
                  <a:pt x="85" y="477"/>
                  <a:pt x="56" y="315"/>
                </a:cubicBez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68" name="Freeform 78"/>
          <p:cNvSpPr>
            <a:spLocks noChangeArrowheads="1"/>
          </p:cNvSpPr>
          <p:nvPr/>
        </p:nvSpPr>
        <p:spPr bwMode="auto">
          <a:xfrm>
            <a:off x="7250113" y="2293938"/>
            <a:ext cx="249237" cy="396875"/>
          </a:xfrm>
          <a:custGeom>
            <a:avLst/>
            <a:gdLst>
              <a:gd name="T0" fmla="*/ 42 w 72"/>
              <a:gd name="T1" fmla="*/ 115 h 115"/>
              <a:gd name="T2" fmla="*/ 30 w 72"/>
              <a:gd name="T3" fmla="*/ 115 h 115"/>
              <a:gd name="T4" fmla="*/ 30 w 72"/>
              <a:gd name="T5" fmla="*/ 102 h 115"/>
              <a:gd name="T6" fmla="*/ 10 w 72"/>
              <a:gd name="T7" fmla="*/ 94 h 115"/>
              <a:gd name="T8" fmla="*/ 0 w 72"/>
              <a:gd name="T9" fmla="*/ 77 h 115"/>
              <a:gd name="T10" fmla="*/ 19 w 72"/>
              <a:gd name="T11" fmla="*/ 73 h 115"/>
              <a:gd name="T12" fmla="*/ 37 w 72"/>
              <a:gd name="T13" fmla="*/ 85 h 115"/>
              <a:gd name="T14" fmla="*/ 47 w 72"/>
              <a:gd name="T15" fmla="*/ 83 h 115"/>
              <a:gd name="T16" fmla="*/ 51 w 72"/>
              <a:gd name="T17" fmla="*/ 76 h 115"/>
              <a:gd name="T18" fmla="*/ 47 w 72"/>
              <a:gd name="T19" fmla="*/ 70 h 115"/>
              <a:gd name="T20" fmla="*/ 36 w 72"/>
              <a:gd name="T21" fmla="*/ 66 h 115"/>
              <a:gd name="T22" fmla="*/ 20 w 72"/>
              <a:gd name="T23" fmla="*/ 62 h 115"/>
              <a:gd name="T24" fmla="*/ 9 w 72"/>
              <a:gd name="T25" fmla="*/ 53 h 115"/>
              <a:gd name="T26" fmla="*/ 4 w 72"/>
              <a:gd name="T27" fmla="*/ 39 h 115"/>
              <a:gd name="T28" fmla="*/ 12 w 72"/>
              <a:gd name="T29" fmla="*/ 21 h 115"/>
              <a:gd name="T30" fmla="*/ 30 w 72"/>
              <a:gd name="T31" fmla="*/ 11 h 115"/>
              <a:gd name="T32" fmla="*/ 30 w 72"/>
              <a:gd name="T33" fmla="*/ 0 h 115"/>
              <a:gd name="T34" fmla="*/ 42 w 72"/>
              <a:gd name="T35" fmla="*/ 0 h 115"/>
              <a:gd name="T36" fmla="*/ 42 w 72"/>
              <a:gd name="T37" fmla="*/ 11 h 115"/>
              <a:gd name="T38" fmla="*/ 51 w 72"/>
              <a:gd name="T39" fmla="*/ 13 h 115"/>
              <a:gd name="T40" fmla="*/ 59 w 72"/>
              <a:gd name="T41" fmla="*/ 17 h 115"/>
              <a:gd name="T42" fmla="*/ 70 w 72"/>
              <a:gd name="T43" fmla="*/ 32 h 115"/>
              <a:gd name="T44" fmla="*/ 52 w 72"/>
              <a:gd name="T45" fmla="*/ 38 h 115"/>
              <a:gd name="T46" fmla="*/ 37 w 72"/>
              <a:gd name="T47" fmla="*/ 27 h 115"/>
              <a:gd name="T48" fmla="*/ 25 w 72"/>
              <a:gd name="T49" fmla="*/ 35 h 115"/>
              <a:gd name="T50" fmla="*/ 28 w 72"/>
              <a:gd name="T51" fmla="*/ 41 h 115"/>
              <a:gd name="T52" fmla="*/ 37 w 72"/>
              <a:gd name="T53" fmla="*/ 44 h 115"/>
              <a:gd name="T54" fmla="*/ 60 w 72"/>
              <a:gd name="T55" fmla="*/ 51 h 115"/>
              <a:gd name="T56" fmla="*/ 72 w 72"/>
              <a:gd name="T57" fmla="*/ 73 h 115"/>
              <a:gd name="T58" fmla="*/ 68 w 72"/>
              <a:gd name="T59" fmla="*/ 87 h 115"/>
              <a:gd name="T60" fmla="*/ 57 w 72"/>
              <a:gd name="T61" fmla="*/ 97 h 115"/>
              <a:gd name="T62" fmla="*/ 49 w 72"/>
              <a:gd name="T63" fmla="*/ 100 h 115"/>
              <a:gd name="T64" fmla="*/ 42 w 72"/>
              <a:gd name="T65" fmla="*/ 102 h 115"/>
              <a:gd name="T66" fmla="*/ 42 w 72"/>
              <a:gd name="T67" fmla="*/ 11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2" h="115">
                <a:moveTo>
                  <a:pt x="42" y="115"/>
                </a:moveTo>
                <a:cubicBezTo>
                  <a:pt x="30" y="115"/>
                  <a:pt x="30" y="115"/>
                  <a:pt x="30" y="11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2" y="101"/>
                  <a:pt x="16" y="98"/>
                  <a:pt x="10" y="94"/>
                </a:cubicBezTo>
                <a:cubicBezTo>
                  <a:pt x="5" y="90"/>
                  <a:pt x="2" y="85"/>
                  <a:pt x="0" y="77"/>
                </a:cubicBezTo>
                <a:cubicBezTo>
                  <a:pt x="19" y="73"/>
                  <a:pt x="19" y="73"/>
                  <a:pt x="19" y="73"/>
                </a:cubicBezTo>
                <a:cubicBezTo>
                  <a:pt x="21" y="81"/>
                  <a:pt x="27" y="85"/>
                  <a:pt x="37" y="85"/>
                </a:cubicBezTo>
                <a:cubicBezTo>
                  <a:pt x="41" y="85"/>
                  <a:pt x="44" y="85"/>
                  <a:pt x="47" y="83"/>
                </a:cubicBezTo>
                <a:cubicBezTo>
                  <a:pt x="50" y="82"/>
                  <a:pt x="51" y="79"/>
                  <a:pt x="51" y="76"/>
                </a:cubicBezTo>
                <a:cubicBezTo>
                  <a:pt x="51" y="73"/>
                  <a:pt x="50" y="71"/>
                  <a:pt x="47" y="70"/>
                </a:cubicBezTo>
                <a:cubicBezTo>
                  <a:pt x="44" y="68"/>
                  <a:pt x="41" y="67"/>
                  <a:pt x="36" y="66"/>
                </a:cubicBezTo>
                <a:cubicBezTo>
                  <a:pt x="29" y="65"/>
                  <a:pt x="24" y="63"/>
                  <a:pt x="20" y="62"/>
                </a:cubicBezTo>
                <a:cubicBezTo>
                  <a:pt x="15" y="60"/>
                  <a:pt x="12" y="57"/>
                  <a:pt x="9" y="53"/>
                </a:cubicBezTo>
                <a:cubicBezTo>
                  <a:pt x="6" y="50"/>
                  <a:pt x="4" y="45"/>
                  <a:pt x="4" y="39"/>
                </a:cubicBezTo>
                <a:cubicBezTo>
                  <a:pt x="4" y="32"/>
                  <a:pt x="7" y="26"/>
                  <a:pt x="12" y="21"/>
                </a:cubicBezTo>
                <a:cubicBezTo>
                  <a:pt x="17" y="15"/>
                  <a:pt x="23" y="12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45" y="11"/>
                  <a:pt x="48" y="12"/>
                  <a:pt x="51" y="13"/>
                </a:cubicBezTo>
                <a:cubicBezTo>
                  <a:pt x="54" y="14"/>
                  <a:pt x="56" y="15"/>
                  <a:pt x="59" y="17"/>
                </a:cubicBezTo>
                <a:cubicBezTo>
                  <a:pt x="64" y="20"/>
                  <a:pt x="67" y="25"/>
                  <a:pt x="70" y="32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31"/>
                  <a:pt x="45" y="27"/>
                  <a:pt x="37" y="27"/>
                </a:cubicBezTo>
                <a:cubicBezTo>
                  <a:pt x="29" y="27"/>
                  <a:pt x="25" y="30"/>
                  <a:pt x="25" y="35"/>
                </a:cubicBezTo>
                <a:cubicBezTo>
                  <a:pt x="25" y="38"/>
                  <a:pt x="26" y="40"/>
                  <a:pt x="28" y="41"/>
                </a:cubicBezTo>
                <a:cubicBezTo>
                  <a:pt x="30" y="42"/>
                  <a:pt x="33" y="43"/>
                  <a:pt x="37" y="44"/>
                </a:cubicBezTo>
                <a:cubicBezTo>
                  <a:pt x="48" y="46"/>
                  <a:pt x="56" y="49"/>
                  <a:pt x="60" y="51"/>
                </a:cubicBezTo>
                <a:cubicBezTo>
                  <a:pt x="68" y="56"/>
                  <a:pt x="72" y="64"/>
                  <a:pt x="72" y="73"/>
                </a:cubicBezTo>
                <a:cubicBezTo>
                  <a:pt x="72" y="78"/>
                  <a:pt x="71" y="83"/>
                  <a:pt x="68" y="87"/>
                </a:cubicBezTo>
                <a:cubicBezTo>
                  <a:pt x="65" y="91"/>
                  <a:pt x="61" y="95"/>
                  <a:pt x="57" y="97"/>
                </a:cubicBezTo>
                <a:cubicBezTo>
                  <a:pt x="54" y="99"/>
                  <a:pt x="52" y="100"/>
                  <a:pt x="49" y="100"/>
                </a:cubicBezTo>
                <a:cubicBezTo>
                  <a:pt x="47" y="101"/>
                  <a:pt x="44" y="102"/>
                  <a:pt x="42" y="102"/>
                </a:cubicBezTo>
                <a:lnTo>
                  <a:pt x="42" y="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69" name="Freeform 139"/>
          <p:cNvSpPr>
            <a:spLocks noChangeArrowheads="1"/>
          </p:cNvSpPr>
          <p:nvPr/>
        </p:nvSpPr>
        <p:spPr bwMode="auto">
          <a:xfrm>
            <a:off x="7369175" y="3440113"/>
            <a:ext cx="931863" cy="839787"/>
          </a:xfrm>
          <a:custGeom>
            <a:avLst/>
            <a:gdLst>
              <a:gd name="T0" fmla="*/ 149 w 457"/>
              <a:gd name="T1" fmla="*/ 333 h 412"/>
              <a:gd name="T2" fmla="*/ 159 w 457"/>
              <a:gd name="T3" fmla="*/ 412 h 412"/>
              <a:gd name="T4" fmla="*/ 252 w 457"/>
              <a:gd name="T5" fmla="*/ 338 h 412"/>
              <a:gd name="T6" fmla="*/ 437 w 457"/>
              <a:gd name="T7" fmla="*/ 188 h 412"/>
              <a:gd name="T8" fmla="*/ 254 w 457"/>
              <a:gd name="T9" fmla="*/ 0 h 412"/>
              <a:gd name="T10" fmla="*/ 16 w 457"/>
              <a:gd name="T11" fmla="*/ 192 h 412"/>
              <a:gd name="T12" fmla="*/ 149 w 457"/>
              <a:gd name="T13" fmla="*/ 333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412">
                <a:moveTo>
                  <a:pt x="149" y="333"/>
                </a:moveTo>
                <a:cubicBezTo>
                  <a:pt x="149" y="333"/>
                  <a:pt x="193" y="336"/>
                  <a:pt x="159" y="412"/>
                </a:cubicBezTo>
                <a:cubicBezTo>
                  <a:pt x="159" y="412"/>
                  <a:pt x="245" y="378"/>
                  <a:pt x="252" y="338"/>
                </a:cubicBezTo>
                <a:cubicBezTo>
                  <a:pt x="252" y="338"/>
                  <a:pt x="417" y="326"/>
                  <a:pt x="437" y="188"/>
                </a:cubicBezTo>
                <a:cubicBezTo>
                  <a:pt x="457" y="49"/>
                  <a:pt x="335" y="0"/>
                  <a:pt x="254" y="0"/>
                </a:cubicBezTo>
                <a:cubicBezTo>
                  <a:pt x="172" y="1"/>
                  <a:pt x="0" y="31"/>
                  <a:pt x="16" y="192"/>
                </a:cubicBezTo>
                <a:cubicBezTo>
                  <a:pt x="33" y="353"/>
                  <a:pt x="149" y="333"/>
                  <a:pt x="149" y="333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0" name="Freeform 117"/>
          <p:cNvSpPr>
            <a:spLocks noEditPoints="1" noChangeArrowheads="1"/>
          </p:cNvSpPr>
          <p:nvPr/>
        </p:nvSpPr>
        <p:spPr bwMode="auto">
          <a:xfrm>
            <a:off x="7656513" y="3662363"/>
            <a:ext cx="388937" cy="260350"/>
          </a:xfrm>
          <a:custGeom>
            <a:avLst/>
            <a:gdLst>
              <a:gd name="T0" fmla="*/ 18 w 227"/>
              <a:gd name="T1" fmla="*/ 15 h 152"/>
              <a:gd name="T2" fmla="*/ 209 w 227"/>
              <a:gd name="T3" fmla="*/ 15 h 152"/>
              <a:gd name="T4" fmla="*/ 211 w 227"/>
              <a:gd name="T5" fmla="*/ 17 h 152"/>
              <a:gd name="T6" fmla="*/ 211 w 227"/>
              <a:gd name="T7" fmla="*/ 31 h 152"/>
              <a:gd name="T8" fmla="*/ 15 w 227"/>
              <a:gd name="T9" fmla="*/ 31 h 152"/>
              <a:gd name="T10" fmla="*/ 15 w 227"/>
              <a:gd name="T11" fmla="*/ 17 h 152"/>
              <a:gd name="T12" fmla="*/ 18 w 227"/>
              <a:gd name="T13" fmla="*/ 15 h 152"/>
              <a:gd name="T14" fmla="*/ 209 w 227"/>
              <a:gd name="T15" fmla="*/ 0 h 152"/>
              <a:gd name="T16" fmla="*/ 18 w 227"/>
              <a:gd name="T17" fmla="*/ 0 h 152"/>
              <a:gd name="T18" fmla="*/ 0 w 227"/>
              <a:gd name="T19" fmla="*/ 17 h 152"/>
              <a:gd name="T20" fmla="*/ 0 w 227"/>
              <a:gd name="T21" fmla="*/ 134 h 152"/>
              <a:gd name="T22" fmla="*/ 18 w 227"/>
              <a:gd name="T23" fmla="*/ 152 h 152"/>
              <a:gd name="T24" fmla="*/ 209 w 227"/>
              <a:gd name="T25" fmla="*/ 152 h 152"/>
              <a:gd name="T26" fmla="*/ 227 w 227"/>
              <a:gd name="T27" fmla="*/ 134 h 152"/>
              <a:gd name="T28" fmla="*/ 227 w 227"/>
              <a:gd name="T29" fmla="*/ 17 h 152"/>
              <a:gd name="T30" fmla="*/ 209 w 227"/>
              <a:gd name="T31" fmla="*/ 0 h 152"/>
              <a:gd name="T32" fmla="*/ 209 w 227"/>
              <a:gd name="T33" fmla="*/ 136 h 152"/>
              <a:gd name="T34" fmla="*/ 18 w 227"/>
              <a:gd name="T35" fmla="*/ 136 h 152"/>
              <a:gd name="T36" fmla="*/ 15 w 227"/>
              <a:gd name="T37" fmla="*/ 134 h 152"/>
              <a:gd name="T38" fmla="*/ 15 w 227"/>
              <a:gd name="T39" fmla="*/ 71 h 152"/>
              <a:gd name="T40" fmla="*/ 211 w 227"/>
              <a:gd name="T41" fmla="*/ 71 h 152"/>
              <a:gd name="T42" fmla="*/ 211 w 227"/>
              <a:gd name="T43" fmla="*/ 134 h 152"/>
              <a:gd name="T44" fmla="*/ 209 w 227"/>
              <a:gd name="T45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7" h="152">
                <a:moveTo>
                  <a:pt x="18" y="15"/>
                </a:moveTo>
                <a:cubicBezTo>
                  <a:pt x="209" y="15"/>
                  <a:pt x="209" y="15"/>
                  <a:pt x="209" y="15"/>
                </a:cubicBezTo>
                <a:cubicBezTo>
                  <a:pt x="210" y="15"/>
                  <a:pt x="211" y="16"/>
                  <a:pt x="211" y="17"/>
                </a:cubicBezTo>
                <a:cubicBezTo>
                  <a:pt x="211" y="31"/>
                  <a:pt x="211" y="31"/>
                  <a:pt x="211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6"/>
                  <a:pt x="16" y="15"/>
                  <a:pt x="18" y="15"/>
                </a:cubicBezTo>
                <a:close/>
                <a:moveTo>
                  <a:pt x="209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4"/>
                  <a:pt x="8" y="152"/>
                  <a:pt x="18" y="152"/>
                </a:cubicBezTo>
                <a:cubicBezTo>
                  <a:pt x="209" y="152"/>
                  <a:pt x="209" y="152"/>
                  <a:pt x="209" y="152"/>
                </a:cubicBezTo>
                <a:cubicBezTo>
                  <a:pt x="219" y="152"/>
                  <a:pt x="226" y="144"/>
                  <a:pt x="227" y="134"/>
                </a:cubicBezTo>
                <a:cubicBezTo>
                  <a:pt x="227" y="17"/>
                  <a:pt x="227" y="17"/>
                  <a:pt x="227" y="17"/>
                </a:cubicBezTo>
                <a:cubicBezTo>
                  <a:pt x="226" y="8"/>
                  <a:pt x="219" y="0"/>
                  <a:pt x="209" y="0"/>
                </a:cubicBezTo>
                <a:close/>
                <a:moveTo>
                  <a:pt x="209" y="136"/>
                </a:moveTo>
                <a:cubicBezTo>
                  <a:pt x="18" y="136"/>
                  <a:pt x="18" y="136"/>
                  <a:pt x="18" y="136"/>
                </a:cubicBezTo>
                <a:cubicBezTo>
                  <a:pt x="16" y="136"/>
                  <a:pt x="15" y="135"/>
                  <a:pt x="15" y="134"/>
                </a:cubicBezTo>
                <a:cubicBezTo>
                  <a:pt x="15" y="71"/>
                  <a:pt x="15" y="71"/>
                  <a:pt x="15" y="71"/>
                </a:cubicBezTo>
                <a:cubicBezTo>
                  <a:pt x="211" y="71"/>
                  <a:pt x="211" y="71"/>
                  <a:pt x="211" y="71"/>
                </a:cubicBezTo>
                <a:cubicBezTo>
                  <a:pt x="211" y="134"/>
                  <a:pt x="211" y="134"/>
                  <a:pt x="211" y="134"/>
                </a:cubicBezTo>
                <a:cubicBezTo>
                  <a:pt x="211" y="135"/>
                  <a:pt x="210" y="136"/>
                  <a:pt x="209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1" name="Freeform 167"/>
          <p:cNvSpPr>
            <a:spLocks noEditPoints="1" noChangeArrowheads="1"/>
          </p:cNvSpPr>
          <p:nvPr/>
        </p:nvSpPr>
        <p:spPr bwMode="auto">
          <a:xfrm>
            <a:off x="8480425" y="2457450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2" name="Freeform 167"/>
          <p:cNvSpPr>
            <a:spLocks noEditPoints="1" noChangeArrowheads="1"/>
          </p:cNvSpPr>
          <p:nvPr/>
        </p:nvSpPr>
        <p:spPr bwMode="auto">
          <a:xfrm>
            <a:off x="3384550" y="2457450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3" name="Freeform 167"/>
          <p:cNvSpPr>
            <a:spLocks noEditPoints="1" noChangeArrowheads="1"/>
          </p:cNvSpPr>
          <p:nvPr/>
        </p:nvSpPr>
        <p:spPr bwMode="auto">
          <a:xfrm>
            <a:off x="8480425" y="3783013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4" name="Freeform 167"/>
          <p:cNvSpPr>
            <a:spLocks noEditPoints="1" noChangeArrowheads="1"/>
          </p:cNvSpPr>
          <p:nvPr/>
        </p:nvSpPr>
        <p:spPr bwMode="auto">
          <a:xfrm>
            <a:off x="3384550" y="3783013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5" name="Freeform 167"/>
          <p:cNvSpPr>
            <a:spLocks noEditPoints="1" noChangeArrowheads="1"/>
          </p:cNvSpPr>
          <p:nvPr/>
        </p:nvSpPr>
        <p:spPr bwMode="auto">
          <a:xfrm>
            <a:off x="8480425" y="5106988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6" name="Freeform 167"/>
          <p:cNvSpPr>
            <a:spLocks noEditPoints="1" noChangeArrowheads="1"/>
          </p:cNvSpPr>
          <p:nvPr/>
        </p:nvSpPr>
        <p:spPr bwMode="auto">
          <a:xfrm>
            <a:off x="3384550" y="5106988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7" name="TextBox 13"/>
          <p:cNvSpPr txBox="1">
            <a:spLocks noChangeArrowheads="1"/>
          </p:cNvSpPr>
          <p:nvPr/>
        </p:nvSpPr>
        <p:spPr bwMode="auto">
          <a:xfrm>
            <a:off x="909638" y="37893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查看班级信息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8" name="TextBox 13"/>
          <p:cNvSpPr txBox="1">
            <a:spLocks noChangeArrowheads="1"/>
          </p:cNvSpPr>
          <p:nvPr/>
        </p:nvSpPr>
        <p:spPr bwMode="auto">
          <a:xfrm>
            <a:off x="912813" y="4075113"/>
            <a:ext cx="23336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点击对应班级的查看按钮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显示该班当前学生列表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9" name="TextBox 13"/>
          <p:cNvSpPr txBox="1">
            <a:spLocks noChangeArrowheads="1"/>
          </p:cNvSpPr>
          <p:nvPr/>
        </p:nvSpPr>
        <p:spPr bwMode="auto">
          <a:xfrm>
            <a:off x="909638" y="5080000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毕业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0" name="TextBox 13"/>
          <p:cNvSpPr txBox="1">
            <a:spLocks noChangeArrowheads="1"/>
          </p:cNvSpPr>
          <p:nvPr/>
        </p:nvSpPr>
        <p:spPr bwMode="auto">
          <a:xfrm>
            <a:off x="912813" y="5367338"/>
            <a:ext cx="23336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点击毕业按钮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判断班级类型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大班才允许完成毕业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毕业后无法执行升班和毕业操作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1" name="TextBox 13"/>
          <p:cNvSpPr txBox="1">
            <a:spLocks noChangeArrowheads="1"/>
          </p:cNvSpPr>
          <p:nvPr/>
        </p:nvSpPr>
        <p:spPr bwMode="auto">
          <a:xfrm>
            <a:off x="909638" y="2422525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删除班级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2" name="TextBox 13"/>
          <p:cNvSpPr txBox="1">
            <a:spLocks noChangeArrowheads="1"/>
          </p:cNvSpPr>
          <p:nvPr/>
        </p:nvSpPr>
        <p:spPr bwMode="auto">
          <a:xfrm>
            <a:off x="912813" y="2708275"/>
            <a:ext cx="23336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判断当前班级学生人数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人数为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，可以删除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;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人数不为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时，无法删除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3" name="TextBox 13"/>
          <p:cNvSpPr txBox="1">
            <a:spLocks noChangeArrowheads="1"/>
          </p:cNvSpPr>
          <p:nvPr/>
        </p:nvSpPr>
        <p:spPr bwMode="auto">
          <a:xfrm>
            <a:off x="8948738" y="3775075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升班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4" name="TextBox 13"/>
          <p:cNvSpPr txBox="1">
            <a:spLocks noChangeArrowheads="1"/>
          </p:cNvSpPr>
          <p:nvPr/>
        </p:nvSpPr>
        <p:spPr bwMode="auto">
          <a:xfrm>
            <a:off x="8953500" y="4060825"/>
            <a:ext cx="23336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点击升班按钮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判断是班级类型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大班无法升班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;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中班和小班可逐级升至大班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5" name="TextBox 13"/>
          <p:cNvSpPr txBox="1">
            <a:spLocks noChangeArrowheads="1"/>
          </p:cNvSpPr>
          <p:nvPr/>
        </p:nvSpPr>
        <p:spPr bwMode="auto">
          <a:xfrm>
            <a:off x="8948738" y="5065713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搜索按钮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6" name="TextBox 13"/>
          <p:cNvSpPr txBox="1">
            <a:spLocks noChangeArrowheads="1"/>
          </p:cNvSpPr>
          <p:nvPr/>
        </p:nvSpPr>
        <p:spPr bwMode="auto">
          <a:xfrm>
            <a:off x="8953500" y="5353050"/>
            <a:ext cx="23336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在搜索框输入预期班级名称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点击查询，页面展示对应班级详情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7" name="TextBox 13"/>
          <p:cNvSpPr txBox="1">
            <a:spLocks noChangeArrowheads="1"/>
          </p:cNvSpPr>
          <p:nvPr/>
        </p:nvSpPr>
        <p:spPr bwMode="auto">
          <a:xfrm>
            <a:off x="8948738" y="2408238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修改班级信息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8" name="TextBox 13"/>
          <p:cNvSpPr txBox="1">
            <a:spLocks noChangeArrowheads="1"/>
          </p:cNvSpPr>
          <p:nvPr/>
        </p:nvSpPr>
        <p:spPr bwMode="auto">
          <a:xfrm>
            <a:off x="8953500" y="2693988"/>
            <a:ext cx="23336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点击对应班级的编辑按钮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输入新的名称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选择不同的老师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点击确定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BD8B368E-E90A-4780-A235-F7F12D20B7D7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新增班级</a:t>
            </a:r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6" name="Freeform 3"/>
          <p:cNvSpPr>
            <a:spLocks noChangeArrowheads="1"/>
          </p:cNvSpPr>
          <p:nvPr/>
        </p:nvSpPr>
        <p:spPr bwMode="auto">
          <a:xfrm rot="-7621736">
            <a:off x="3976688" y="3514725"/>
            <a:ext cx="2087562" cy="211613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7" name="Freeform 3"/>
          <p:cNvSpPr>
            <a:spLocks noChangeArrowheads="1"/>
          </p:cNvSpPr>
          <p:nvPr/>
        </p:nvSpPr>
        <p:spPr bwMode="auto">
          <a:xfrm rot="-2202532">
            <a:off x="4473575" y="2028825"/>
            <a:ext cx="2085975" cy="211772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8" name="Freeform 3"/>
          <p:cNvSpPr>
            <a:spLocks noChangeArrowheads="1"/>
          </p:cNvSpPr>
          <p:nvPr/>
        </p:nvSpPr>
        <p:spPr bwMode="auto">
          <a:xfrm rot="3202081">
            <a:off x="5941220" y="2516981"/>
            <a:ext cx="2087562" cy="211772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9" name="Freeform 3"/>
          <p:cNvSpPr>
            <a:spLocks noChangeArrowheads="1"/>
          </p:cNvSpPr>
          <p:nvPr/>
        </p:nvSpPr>
        <p:spPr bwMode="auto">
          <a:xfrm rot="8579122">
            <a:off x="5449888" y="3997325"/>
            <a:ext cx="2085975" cy="211613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300" name="TextBox 22"/>
          <p:cNvSpPr txBox="1">
            <a:spLocks noChangeArrowheads="1"/>
          </p:cNvSpPr>
          <p:nvPr/>
        </p:nvSpPr>
        <p:spPr bwMode="auto">
          <a:xfrm>
            <a:off x="4813300" y="2519363"/>
            <a:ext cx="13192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1" name="TextBox 24"/>
          <p:cNvSpPr txBox="1">
            <a:spLocks noChangeArrowheads="1"/>
          </p:cNvSpPr>
          <p:nvPr/>
        </p:nvSpPr>
        <p:spPr bwMode="auto">
          <a:xfrm>
            <a:off x="5815013" y="4779963"/>
            <a:ext cx="13192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2" name="TextBox 25"/>
          <p:cNvSpPr txBox="1">
            <a:spLocks noChangeArrowheads="1"/>
          </p:cNvSpPr>
          <p:nvPr/>
        </p:nvSpPr>
        <p:spPr bwMode="auto">
          <a:xfrm>
            <a:off x="6450013" y="3181350"/>
            <a:ext cx="1320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3" name="TextBox 33"/>
          <p:cNvSpPr txBox="1">
            <a:spLocks noChangeArrowheads="1"/>
          </p:cNvSpPr>
          <p:nvPr/>
        </p:nvSpPr>
        <p:spPr bwMode="auto">
          <a:xfrm>
            <a:off x="4327525" y="4127500"/>
            <a:ext cx="13192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4" name="TextBox 13"/>
          <p:cNvSpPr txBox="1">
            <a:spLocks noChangeArrowheads="1"/>
          </p:cNvSpPr>
          <p:nvPr/>
        </p:nvSpPr>
        <p:spPr bwMode="auto">
          <a:xfrm>
            <a:off x="1835150" y="2560638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点击新增按钮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6" name="TextBox 13"/>
          <p:cNvSpPr txBox="1">
            <a:spLocks noChangeArrowheads="1"/>
          </p:cNvSpPr>
          <p:nvPr/>
        </p:nvSpPr>
        <p:spPr bwMode="auto">
          <a:xfrm>
            <a:off x="1835150" y="4600575"/>
            <a:ext cx="233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选择班级类型</a:t>
            </a: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主班和辅班老师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7" name="TextBox 13"/>
          <p:cNvSpPr txBox="1">
            <a:spLocks noChangeArrowheads="1"/>
          </p:cNvSpPr>
          <p:nvPr/>
        </p:nvSpPr>
        <p:spPr bwMode="auto">
          <a:xfrm>
            <a:off x="1835150" y="5092700"/>
            <a:ext cx="20304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这三项未做成必填项</a:t>
            </a: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8" name="TextBox 13"/>
          <p:cNvSpPr txBox="1">
            <a:spLocks noChangeArrowheads="1"/>
          </p:cNvSpPr>
          <p:nvPr/>
        </p:nvSpPr>
        <p:spPr bwMode="auto">
          <a:xfrm>
            <a:off x="8280400" y="2560638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输入班级名称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9" name="TextBox 13"/>
          <p:cNvSpPr txBox="1">
            <a:spLocks noChangeArrowheads="1"/>
          </p:cNvSpPr>
          <p:nvPr/>
        </p:nvSpPr>
        <p:spPr bwMode="auto">
          <a:xfrm>
            <a:off x="8280400" y="2859088"/>
            <a:ext cx="2030413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班级名称必填，不能为空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且不能重复</a:t>
            </a: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10" name="TextBox 13"/>
          <p:cNvSpPr txBox="1">
            <a:spLocks noChangeArrowheads="1"/>
          </p:cNvSpPr>
          <p:nvPr/>
        </p:nvSpPr>
        <p:spPr bwMode="auto">
          <a:xfrm>
            <a:off x="8280400" y="4600575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点击确定</a:t>
            </a: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新增班级成功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90880" y="220980"/>
            <a:ext cx="9590405" cy="64160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57750" y="243840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45125" y="2941955"/>
            <a:ext cx="3650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学生管理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BY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刘亚兰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422900" y="4298428"/>
            <a:ext cx="49212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主要正对学生 新增，修改，删除，转班</a:t>
            </a:r>
            <a:endParaRPr 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操作员有导出学生的功能</a:t>
            </a:r>
            <a:endParaRPr 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86915" y="670560"/>
            <a:ext cx="8644890" cy="5732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52"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椭圆 3"/>
          <p:cNvSpPr>
            <a:spLocks noChangeArrowheads="1"/>
          </p:cNvSpPr>
          <p:nvPr/>
        </p:nvSpPr>
        <p:spPr bwMode="auto">
          <a:xfrm>
            <a:off x="1257300" y="800100"/>
            <a:ext cx="4972050" cy="4972050"/>
          </a:xfrm>
          <a:prstGeom prst="ellipse">
            <a:avLst/>
          </a:prstGeom>
          <a:solidFill>
            <a:srgbClr val="FFC000">
              <a:alpha val="29803"/>
            </a:srgbClr>
          </a:solidFill>
          <a:ln w="12700">
            <a:solidFill>
              <a:srgbClr val="FFC000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5" name="椭圆 2"/>
          <p:cNvSpPr>
            <a:spLocks noChangeArrowheads="1"/>
          </p:cNvSpPr>
          <p:nvPr/>
        </p:nvSpPr>
        <p:spPr bwMode="auto">
          <a:xfrm>
            <a:off x="1257300" y="1295400"/>
            <a:ext cx="4267200" cy="4267200"/>
          </a:xfrm>
          <a:prstGeom prst="ellipse">
            <a:avLst/>
          </a:prstGeom>
          <a:solidFill>
            <a:srgbClr val="0044A1">
              <a:alpha val="8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TextBox 15"/>
          <p:cNvSpPr txBox="1">
            <a:spLocks noChangeArrowheads="1"/>
          </p:cNvSpPr>
          <p:nvPr/>
        </p:nvSpPr>
        <p:spPr bwMode="auto">
          <a:xfrm>
            <a:off x="2350770" y="1870075"/>
            <a:ext cx="2292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开发所需技术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8437" name="TextBox 16"/>
          <p:cNvSpPr txBox="1">
            <a:spLocks noChangeArrowheads="1"/>
          </p:cNvSpPr>
          <p:nvPr/>
        </p:nvSpPr>
        <p:spPr bwMode="auto">
          <a:xfrm>
            <a:off x="1898650" y="2592388"/>
            <a:ext cx="330200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1.jquery+Bootstrap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2.bootstrapValidator 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验证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3.bootoast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基于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jquery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4.comfirm 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基于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jq+bootstrap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5.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照片墙插件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88975" y="777875"/>
            <a:ext cx="4770755" cy="5538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1795" y="777875"/>
            <a:ext cx="5232400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30671" y="638690"/>
            <a:ext cx="8549509" cy="5175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99229" y="1673805"/>
            <a:ext cx="6577351" cy="3737850"/>
          </a:xfrm>
          <a:prstGeom prst="rect">
            <a:avLst/>
          </a:prstGeom>
          <a:solidFill>
            <a:srgbClr val="C6D9F1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120"/>
          <p:cNvSpPr/>
          <p:nvPr/>
        </p:nvSpPr>
        <p:spPr>
          <a:xfrm>
            <a:off x="1999415" y="869686"/>
            <a:ext cx="3873010" cy="7169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r>
              <a:rPr lang="zh-CN" altLang="en-US" sz="4000" b="1" dirty="0">
                <a:solidFill>
                  <a:srgbClr val="2D3C4B"/>
                </a:solidFill>
                <a:latin typeface="+mn-ea"/>
                <a:ea typeface="+mn-ea"/>
                <a:cs typeface="+mn-ea"/>
                <a:sym typeface="+mn-lt"/>
              </a:rPr>
              <a:t>照片墙 </a:t>
            </a:r>
            <a:r>
              <a:rPr lang="en-US" altLang="zh-CN" sz="3200" dirty="0">
                <a:solidFill>
                  <a:srgbClr val="2D3C4B"/>
                </a:solidFill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en-US" altLang="zh-CN" sz="2800" dirty="0">
                <a:solidFill>
                  <a:srgbClr val="2D3C4B"/>
                </a:solidFill>
                <a:latin typeface="+mn-ea"/>
                <a:ea typeface="+mn-ea"/>
                <a:cs typeface="+mn-ea"/>
                <a:sym typeface="+mn-lt"/>
              </a:rPr>
              <a:t>by</a:t>
            </a:r>
            <a:r>
              <a:rPr lang="zh-CN" altLang="en-US" sz="2400" dirty="0">
                <a:solidFill>
                  <a:srgbClr val="2D3C4B"/>
                </a:solidFill>
                <a:latin typeface="+mn-ea"/>
                <a:ea typeface="+mn-ea"/>
                <a:cs typeface="+mn-ea"/>
                <a:sym typeface="+mn-lt"/>
              </a:rPr>
              <a:t>陈瑶</a:t>
            </a:r>
            <a:endParaRPr lang="en-US" altLang="zh-CN" sz="4800" dirty="0">
              <a:solidFill>
                <a:srgbClr val="2D3C4B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951803" y="1898829"/>
            <a:ext cx="5609741" cy="31953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99107" y="2052637"/>
            <a:ext cx="1412917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        能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页面设计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页面动效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后台实现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技术使用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5910" y="1178750"/>
            <a:ext cx="6345705" cy="5220580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00704" y="953725"/>
            <a:ext cx="3375375" cy="12151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rgbClr val="2D3C4B"/>
                </a:solidFill>
                <a:latin typeface="Agency FB" panose="020B0503020202020204" pitchFamily="34" charset="0"/>
              </a:rPr>
              <a:t>功能</a:t>
            </a:r>
            <a:endParaRPr lang="zh-CN" altLang="en-US" sz="54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5989" y="2183240"/>
            <a:ext cx="52655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、用户可以通过班级选择查看照片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、展示包括大图、缩略图、文字描述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、可点击缩略图查看大图详情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4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、可选择任一照片并删除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5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、可新建相册以及上传照片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81023" y="1403776"/>
            <a:ext cx="5490611" cy="4500499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5509" y="2123856"/>
            <a:ext cx="5490611" cy="3600399"/>
          </a:xfrm>
          <a:prstGeom prst="rect">
            <a:avLst/>
          </a:prstGeom>
          <a:solidFill>
            <a:schemeClr val="tx2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81124" y="2258869"/>
            <a:ext cx="459051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、确定简洁、童真风格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、详情页轮播图形式展示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、大图、缩略、文字描述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</a:t>
            </a: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CSS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添加背景、</a:t>
            </a: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hover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特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效等美化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endParaRPr lang="zh-CN" altLang="en-US" sz="3200" dirty="0">
              <a:latin typeface="Impact" panose="020B080603090205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0704" y="796208"/>
            <a:ext cx="3375375" cy="12151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rgbClr val="2D3C4B"/>
                </a:solidFill>
                <a:latin typeface="Agency FB" panose="020B0503020202020204" pitchFamily="34" charset="0"/>
              </a:rPr>
              <a:t>页面布局</a:t>
            </a:r>
            <a:endParaRPr lang="zh-CN" altLang="en-US" sz="54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 l="9547" t="5115" r="5615" b="1"/>
          <a:stretch>
            <a:fillRect/>
          </a:stretch>
        </p:blipFill>
        <p:spPr>
          <a:xfrm>
            <a:off x="650554" y="2258869"/>
            <a:ext cx="4950550" cy="3195355"/>
          </a:xfrm>
          <a:prstGeom prst="rect">
            <a:avLst/>
          </a:prstGeom>
          <a:ln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57750" y="243840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45125" y="2941955"/>
            <a:ext cx="42506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出勤管理部分 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BY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李鹏举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422900" y="4298428"/>
            <a:ext cx="4921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系统方便管理者对职工上班出勤状态管理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可以即时的看到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每位员工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的出勤情况。</a:t>
            </a:r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4" name="TextBox 13"/>
          <p:cNvSpPr txBox="1">
            <a:spLocks noChangeArrowheads="1"/>
          </p:cNvSpPr>
          <p:nvPr/>
        </p:nvSpPr>
        <p:spPr bwMode="auto">
          <a:xfrm>
            <a:off x="274234" y="1715173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主要目的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274234" y="2839478"/>
            <a:ext cx="2392952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系统方便管理者对职工上班出勤状态管理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管理者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可以即时的看到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每位员工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的出勤情况。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173413" y="1715173"/>
            <a:ext cx="8902045" cy="4249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9591658" y="2100494"/>
            <a:ext cx="2392952" cy="27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上部分的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主要由多选框，文本框和按钮组成，主要实现搜索、新增员工功能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AC02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下部分</a:t>
            </a:r>
            <a:r>
              <a:rPr lang="en-US" altLang="zh-CN" dirty="0">
                <a:solidFill>
                  <a:srgbClr val="AC02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table</a:t>
            </a:r>
            <a:r>
              <a:rPr lang="zh-CN" altLang="en-US" dirty="0">
                <a:solidFill>
                  <a:srgbClr val="AC02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dirty="0">
              <a:solidFill>
                <a:srgbClr val="AC028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thead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html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中写好，</a:t>
            </a: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tbody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部分全部由</a:t>
            </a: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js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生成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9591658" y="1343856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页面构成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07390" y="1104492"/>
            <a:ext cx="9049294" cy="464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1030880" y="1470380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检索功能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11107737" y="279198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60538" y="2212871"/>
            <a:ext cx="8466554" cy="4031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399055" y="1087494"/>
            <a:ext cx="18633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按钮功能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箭头: 燕尾形 5"/>
          <p:cNvSpPr/>
          <p:nvPr/>
        </p:nvSpPr>
        <p:spPr bwMode="auto">
          <a:xfrm>
            <a:off x="5341978" y="3429000"/>
            <a:ext cx="826511" cy="656342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/>
          <a:srcRect l="36064"/>
          <a:stretch>
            <a:fillRect/>
          </a:stretch>
        </p:blipFill>
        <p:spPr>
          <a:xfrm>
            <a:off x="221492" y="2054879"/>
            <a:ext cx="4789519" cy="387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35819" y="1463348"/>
            <a:ext cx="4897932" cy="5061978"/>
          </a:xfrm>
          <a:prstGeom prst="rect">
            <a:avLst/>
          </a:prstGeom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1118485" y="29577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7112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2798445" y="1845945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4725035" y="1998345"/>
            <a:ext cx="36677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邮件推送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BY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杨亮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3410585" y="2785110"/>
            <a:ext cx="49212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点击邮件推送菜单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,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输入收件人姓名，主题内容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,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以及邮件内容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0" name="TextBox 16"/>
          <p:cNvSpPr txBox="1">
            <a:spLocks noChangeArrowheads="1"/>
          </p:cNvSpPr>
          <p:nvPr/>
        </p:nvSpPr>
        <p:spPr bwMode="auto">
          <a:xfrm>
            <a:off x="3471545" y="3914140"/>
            <a:ext cx="492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未完成发送邮件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,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和保存至草稿箱功能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2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3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16C223B8-AFF4-4F0F-9AE8-5EA3C9C09977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606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时间节点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7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5608" name="Straight Connector 10"/>
          <p:cNvCxnSpPr>
            <a:cxnSpLocks noChangeShapeType="1"/>
          </p:cNvCxnSpPr>
          <p:nvPr/>
        </p:nvCxnSpPr>
        <p:spPr bwMode="auto">
          <a:xfrm>
            <a:off x="2122488" y="2946400"/>
            <a:ext cx="1420812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9" name="Straight Connector 5"/>
          <p:cNvCxnSpPr>
            <a:cxnSpLocks noChangeShapeType="1"/>
          </p:cNvCxnSpPr>
          <p:nvPr/>
        </p:nvCxnSpPr>
        <p:spPr bwMode="auto">
          <a:xfrm>
            <a:off x="850900" y="2946400"/>
            <a:ext cx="1085850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0" name="Straight Connector 25"/>
          <p:cNvCxnSpPr>
            <a:cxnSpLocks noChangeShapeType="1"/>
          </p:cNvCxnSpPr>
          <p:nvPr/>
        </p:nvCxnSpPr>
        <p:spPr bwMode="auto">
          <a:xfrm>
            <a:off x="10198100" y="2946400"/>
            <a:ext cx="1085850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1" name="Straight Connector 14"/>
          <p:cNvCxnSpPr>
            <a:cxnSpLocks noChangeShapeType="1"/>
          </p:cNvCxnSpPr>
          <p:nvPr/>
        </p:nvCxnSpPr>
        <p:spPr bwMode="auto">
          <a:xfrm>
            <a:off x="3735388" y="2946400"/>
            <a:ext cx="1420812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Straight Connector 17"/>
          <p:cNvCxnSpPr>
            <a:cxnSpLocks noChangeShapeType="1"/>
          </p:cNvCxnSpPr>
          <p:nvPr/>
        </p:nvCxnSpPr>
        <p:spPr bwMode="auto">
          <a:xfrm>
            <a:off x="5356225" y="2946400"/>
            <a:ext cx="1420813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3" name="Straight Connector 20"/>
          <p:cNvCxnSpPr>
            <a:cxnSpLocks noChangeShapeType="1"/>
          </p:cNvCxnSpPr>
          <p:nvPr/>
        </p:nvCxnSpPr>
        <p:spPr bwMode="auto">
          <a:xfrm>
            <a:off x="6962775" y="2946400"/>
            <a:ext cx="1420813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4" name="Straight Connector 23"/>
          <p:cNvCxnSpPr>
            <a:cxnSpLocks noChangeShapeType="1"/>
          </p:cNvCxnSpPr>
          <p:nvPr/>
        </p:nvCxnSpPr>
        <p:spPr bwMode="auto">
          <a:xfrm>
            <a:off x="8589963" y="2946400"/>
            <a:ext cx="1420812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5" name="TextBox 29"/>
          <p:cNvSpPr txBox="1">
            <a:spLocks noChangeArrowheads="1"/>
          </p:cNvSpPr>
          <p:nvPr/>
        </p:nvSpPr>
        <p:spPr bwMode="auto">
          <a:xfrm>
            <a:off x="1543685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周一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6" name="TextBox 30"/>
          <p:cNvSpPr txBox="1">
            <a:spLocks noChangeArrowheads="1"/>
          </p:cNvSpPr>
          <p:nvPr/>
        </p:nvSpPr>
        <p:spPr bwMode="auto">
          <a:xfrm>
            <a:off x="3161348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周二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7" name="TextBox 31"/>
          <p:cNvSpPr txBox="1">
            <a:spLocks noChangeArrowheads="1"/>
          </p:cNvSpPr>
          <p:nvPr/>
        </p:nvSpPr>
        <p:spPr bwMode="auto">
          <a:xfrm>
            <a:off x="4767898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周三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8" name="TextBox 32"/>
          <p:cNvSpPr txBox="1">
            <a:spLocks noChangeArrowheads="1"/>
          </p:cNvSpPr>
          <p:nvPr/>
        </p:nvSpPr>
        <p:spPr bwMode="auto">
          <a:xfrm>
            <a:off x="6395086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周四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9" name="TextBox 33"/>
          <p:cNvSpPr txBox="1">
            <a:spLocks noChangeArrowheads="1"/>
          </p:cNvSpPr>
          <p:nvPr/>
        </p:nvSpPr>
        <p:spPr bwMode="auto">
          <a:xfrm>
            <a:off x="8001636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周五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0" name="TextBox 34"/>
          <p:cNvSpPr txBox="1">
            <a:spLocks noChangeArrowheads="1"/>
          </p:cNvSpPr>
          <p:nvPr/>
        </p:nvSpPr>
        <p:spPr bwMode="auto">
          <a:xfrm>
            <a:off x="9628823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周末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1" name="Straight Connector 36"/>
          <p:cNvCxnSpPr>
            <a:cxnSpLocks noChangeShapeType="1"/>
          </p:cNvCxnSpPr>
          <p:nvPr/>
        </p:nvCxnSpPr>
        <p:spPr bwMode="auto">
          <a:xfrm>
            <a:off x="2028825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2" name="Oval 39"/>
          <p:cNvSpPr>
            <a:spLocks noChangeArrowheads="1"/>
          </p:cNvSpPr>
          <p:nvPr/>
        </p:nvSpPr>
        <p:spPr bwMode="auto">
          <a:xfrm>
            <a:off x="1616075" y="4008438"/>
            <a:ext cx="827088" cy="827087"/>
          </a:xfrm>
          <a:prstGeom prst="ellipse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3" name="Straight Connector 43"/>
          <p:cNvCxnSpPr>
            <a:cxnSpLocks noChangeShapeType="1"/>
          </p:cNvCxnSpPr>
          <p:nvPr/>
        </p:nvCxnSpPr>
        <p:spPr bwMode="auto">
          <a:xfrm>
            <a:off x="3646488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4" name="Oval 45"/>
          <p:cNvSpPr>
            <a:spLocks noChangeArrowheads="1"/>
          </p:cNvSpPr>
          <p:nvPr/>
        </p:nvSpPr>
        <p:spPr bwMode="auto">
          <a:xfrm>
            <a:off x="3232150" y="4008438"/>
            <a:ext cx="827088" cy="827087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5" name="Straight Connector 48"/>
          <p:cNvCxnSpPr>
            <a:cxnSpLocks noChangeShapeType="1"/>
          </p:cNvCxnSpPr>
          <p:nvPr/>
        </p:nvCxnSpPr>
        <p:spPr bwMode="auto">
          <a:xfrm>
            <a:off x="5253038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6" name="Oval 50"/>
          <p:cNvSpPr>
            <a:spLocks noChangeArrowheads="1"/>
          </p:cNvSpPr>
          <p:nvPr/>
        </p:nvSpPr>
        <p:spPr bwMode="auto">
          <a:xfrm>
            <a:off x="4838700" y="4008438"/>
            <a:ext cx="828675" cy="827087"/>
          </a:xfrm>
          <a:prstGeom prst="ellipse">
            <a:avLst/>
          </a:prstGeom>
          <a:solidFill>
            <a:srgbClr val="0A4383"/>
          </a:solidFill>
          <a:ln w="9525">
            <a:solidFill>
              <a:srgbClr val="1C8EE4"/>
            </a:solidFill>
            <a:round/>
          </a:ln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7" name="Straight Connector 53"/>
          <p:cNvCxnSpPr>
            <a:cxnSpLocks noChangeShapeType="1"/>
          </p:cNvCxnSpPr>
          <p:nvPr/>
        </p:nvCxnSpPr>
        <p:spPr bwMode="auto">
          <a:xfrm>
            <a:off x="6880225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8" name="Oval 55"/>
          <p:cNvSpPr>
            <a:spLocks noChangeArrowheads="1"/>
          </p:cNvSpPr>
          <p:nvPr/>
        </p:nvSpPr>
        <p:spPr bwMode="auto">
          <a:xfrm>
            <a:off x="6465888" y="4008438"/>
            <a:ext cx="828675" cy="827087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9" name="Straight Connector 58"/>
          <p:cNvCxnSpPr>
            <a:cxnSpLocks noChangeShapeType="1"/>
          </p:cNvCxnSpPr>
          <p:nvPr/>
        </p:nvCxnSpPr>
        <p:spPr bwMode="auto">
          <a:xfrm>
            <a:off x="8486775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30" name="Oval 60"/>
          <p:cNvSpPr>
            <a:spLocks noChangeArrowheads="1"/>
          </p:cNvSpPr>
          <p:nvPr/>
        </p:nvSpPr>
        <p:spPr bwMode="auto">
          <a:xfrm>
            <a:off x="8072438" y="4008438"/>
            <a:ext cx="828675" cy="827087"/>
          </a:xfrm>
          <a:prstGeom prst="ellipse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31" name="Straight Connector 63"/>
          <p:cNvCxnSpPr>
            <a:cxnSpLocks noChangeShapeType="1"/>
          </p:cNvCxnSpPr>
          <p:nvPr/>
        </p:nvCxnSpPr>
        <p:spPr bwMode="auto">
          <a:xfrm>
            <a:off x="10113963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32" name="Oval 65"/>
          <p:cNvSpPr>
            <a:spLocks noChangeArrowheads="1"/>
          </p:cNvSpPr>
          <p:nvPr/>
        </p:nvSpPr>
        <p:spPr bwMode="auto">
          <a:xfrm>
            <a:off x="9699625" y="4008438"/>
            <a:ext cx="828675" cy="827087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3" name="Freeform 116"/>
          <p:cNvSpPr>
            <a:spLocks noEditPoints="1" noChangeArrowheads="1"/>
          </p:cNvSpPr>
          <p:nvPr/>
        </p:nvSpPr>
        <p:spPr bwMode="auto">
          <a:xfrm>
            <a:off x="1822450" y="4256088"/>
            <a:ext cx="412750" cy="333375"/>
          </a:xfrm>
          <a:custGeom>
            <a:avLst/>
            <a:gdLst>
              <a:gd name="T0" fmla="*/ 55 w 57"/>
              <a:gd name="T1" fmla="*/ 27 h 46"/>
              <a:gd name="T2" fmla="*/ 54 w 57"/>
              <a:gd name="T3" fmla="*/ 27 h 46"/>
              <a:gd name="T4" fmla="*/ 54 w 57"/>
              <a:gd name="T5" fmla="*/ 27 h 46"/>
              <a:gd name="T6" fmla="*/ 53 w 57"/>
              <a:gd name="T7" fmla="*/ 27 h 46"/>
              <a:gd name="T8" fmla="*/ 28 w 57"/>
              <a:gd name="T9" fmla="*/ 6 h 46"/>
              <a:gd name="T10" fmla="*/ 4 w 57"/>
              <a:gd name="T11" fmla="*/ 27 h 46"/>
              <a:gd name="T12" fmla="*/ 3 w 57"/>
              <a:gd name="T13" fmla="*/ 27 h 46"/>
              <a:gd name="T14" fmla="*/ 2 w 57"/>
              <a:gd name="T15" fmla="*/ 27 h 46"/>
              <a:gd name="T16" fmla="*/ 0 w 57"/>
              <a:gd name="T17" fmla="*/ 24 h 46"/>
              <a:gd name="T18" fmla="*/ 0 w 57"/>
              <a:gd name="T19" fmla="*/ 23 h 46"/>
              <a:gd name="T20" fmla="*/ 26 w 57"/>
              <a:gd name="T21" fmla="*/ 1 h 46"/>
              <a:gd name="T22" fmla="*/ 31 w 57"/>
              <a:gd name="T23" fmla="*/ 1 h 46"/>
              <a:gd name="T24" fmla="*/ 40 w 57"/>
              <a:gd name="T25" fmla="*/ 8 h 46"/>
              <a:gd name="T26" fmla="*/ 40 w 57"/>
              <a:gd name="T27" fmla="*/ 1 h 46"/>
              <a:gd name="T28" fmla="*/ 41 w 57"/>
              <a:gd name="T29" fmla="*/ 0 h 46"/>
              <a:gd name="T30" fmla="*/ 48 w 57"/>
              <a:gd name="T31" fmla="*/ 0 h 46"/>
              <a:gd name="T32" fmla="*/ 49 w 57"/>
              <a:gd name="T33" fmla="*/ 1 h 46"/>
              <a:gd name="T34" fmla="*/ 49 w 57"/>
              <a:gd name="T35" fmla="*/ 16 h 46"/>
              <a:gd name="T36" fmla="*/ 57 w 57"/>
              <a:gd name="T37" fmla="*/ 23 h 46"/>
              <a:gd name="T38" fmla="*/ 57 w 57"/>
              <a:gd name="T39" fmla="*/ 24 h 46"/>
              <a:gd name="T40" fmla="*/ 55 w 57"/>
              <a:gd name="T41" fmla="*/ 27 h 46"/>
              <a:gd name="T42" fmla="*/ 49 w 57"/>
              <a:gd name="T43" fmla="*/ 44 h 46"/>
              <a:gd name="T44" fmla="*/ 47 w 57"/>
              <a:gd name="T45" fmla="*/ 46 h 46"/>
              <a:gd name="T46" fmla="*/ 33 w 57"/>
              <a:gd name="T47" fmla="*/ 46 h 46"/>
              <a:gd name="T48" fmla="*/ 33 w 57"/>
              <a:gd name="T49" fmla="*/ 32 h 46"/>
              <a:gd name="T50" fmla="*/ 24 w 57"/>
              <a:gd name="T51" fmla="*/ 32 h 46"/>
              <a:gd name="T52" fmla="*/ 24 w 57"/>
              <a:gd name="T53" fmla="*/ 46 h 46"/>
              <a:gd name="T54" fmla="*/ 10 w 57"/>
              <a:gd name="T55" fmla="*/ 46 h 46"/>
              <a:gd name="T56" fmla="*/ 8 w 57"/>
              <a:gd name="T57" fmla="*/ 44 h 46"/>
              <a:gd name="T58" fmla="*/ 8 w 57"/>
              <a:gd name="T59" fmla="*/ 27 h 46"/>
              <a:gd name="T60" fmla="*/ 8 w 57"/>
              <a:gd name="T61" fmla="*/ 26 h 46"/>
              <a:gd name="T62" fmla="*/ 28 w 57"/>
              <a:gd name="T63" fmla="*/ 9 h 46"/>
              <a:gd name="T64" fmla="*/ 49 w 57"/>
              <a:gd name="T65" fmla="*/ 26 h 46"/>
              <a:gd name="T66" fmla="*/ 49 w 57"/>
              <a:gd name="T67" fmla="*/ 27 h 46"/>
              <a:gd name="T68" fmla="*/ 49 w 57"/>
              <a:gd name="T69" fmla="*/ 44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4" name="Freeform 101"/>
          <p:cNvSpPr>
            <a:spLocks noEditPoints="1" noChangeArrowheads="1"/>
          </p:cNvSpPr>
          <p:nvPr/>
        </p:nvSpPr>
        <p:spPr bwMode="auto">
          <a:xfrm>
            <a:off x="3417888" y="4211638"/>
            <a:ext cx="457200" cy="422275"/>
          </a:xfrm>
          <a:custGeom>
            <a:avLst/>
            <a:gdLst>
              <a:gd name="T0" fmla="*/ 39 w 68"/>
              <a:gd name="T1" fmla="*/ 36 h 63"/>
              <a:gd name="T2" fmla="*/ 41 w 68"/>
              <a:gd name="T3" fmla="*/ 44 h 63"/>
              <a:gd name="T4" fmla="*/ 35 w 68"/>
              <a:gd name="T5" fmla="*/ 50 h 63"/>
              <a:gd name="T6" fmla="*/ 27 w 68"/>
              <a:gd name="T7" fmla="*/ 53 h 63"/>
              <a:gd name="T8" fmla="*/ 18 w 68"/>
              <a:gd name="T9" fmla="*/ 53 h 63"/>
              <a:gd name="T10" fmla="*/ 11 w 68"/>
              <a:gd name="T11" fmla="*/ 50 h 63"/>
              <a:gd name="T12" fmla="*/ 4 w 68"/>
              <a:gd name="T13" fmla="*/ 44 h 63"/>
              <a:gd name="T14" fmla="*/ 6 w 68"/>
              <a:gd name="T15" fmla="*/ 36 h 63"/>
              <a:gd name="T16" fmla="*/ 0 w 68"/>
              <a:gd name="T17" fmla="*/ 28 h 63"/>
              <a:gd name="T18" fmla="*/ 7 w 68"/>
              <a:gd name="T19" fmla="*/ 23 h 63"/>
              <a:gd name="T20" fmla="*/ 4 w 68"/>
              <a:gd name="T21" fmla="*/ 18 h 63"/>
              <a:gd name="T22" fmla="*/ 15 w 68"/>
              <a:gd name="T23" fmla="*/ 16 h 63"/>
              <a:gd name="T24" fmla="*/ 19 w 68"/>
              <a:gd name="T25" fmla="*/ 8 h 63"/>
              <a:gd name="T26" fmla="*/ 28 w 68"/>
              <a:gd name="T27" fmla="*/ 15 h 63"/>
              <a:gd name="T28" fmla="*/ 35 w 68"/>
              <a:gd name="T29" fmla="*/ 12 h 63"/>
              <a:gd name="T30" fmla="*/ 41 w 68"/>
              <a:gd name="T31" fmla="*/ 19 h 63"/>
              <a:gd name="T32" fmla="*/ 45 w 68"/>
              <a:gd name="T33" fmla="*/ 27 h 63"/>
              <a:gd name="T34" fmla="*/ 23 w 68"/>
              <a:gd name="T35" fmla="*/ 22 h 63"/>
              <a:gd name="T36" fmla="*/ 32 w 68"/>
              <a:gd name="T37" fmla="*/ 31 h 63"/>
              <a:gd name="T38" fmla="*/ 63 w 68"/>
              <a:gd name="T39" fmla="*/ 16 h 63"/>
              <a:gd name="T40" fmla="*/ 64 w 68"/>
              <a:gd name="T41" fmla="*/ 24 h 63"/>
              <a:gd name="T42" fmla="*/ 55 w 68"/>
              <a:gd name="T43" fmla="*/ 22 h 63"/>
              <a:gd name="T44" fmla="*/ 46 w 68"/>
              <a:gd name="T45" fmla="*/ 24 h 63"/>
              <a:gd name="T46" fmla="*/ 46 w 68"/>
              <a:gd name="T47" fmla="*/ 16 h 63"/>
              <a:gd name="T48" fmla="*/ 46 w 68"/>
              <a:gd name="T49" fmla="*/ 9 h 63"/>
              <a:gd name="T50" fmla="*/ 46 w 68"/>
              <a:gd name="T51" fmla="*/ 2 h 63"/>
              <a:gd name="T52" fmla="*/ 55 w 68"/>
              <a:gd name="T53" fmla="*/ 4 h 63"/>
              <a:gd name="T54" fmla="*/ 59 w 68"/>
              <a:gd name="T55" fmla="*/ 0 h 63"/>
              <a:gd name="T56" fmla="*/ 62 w 68"/>
              <a:gd name="T57" fmla="*/ 7 h 63"/>
              <a:gd name="T58" fmla="*/ 68 w 68"/>
              <a:gd name="T59" fmla="*/ 15 h 63"/>
              <a:gd name="T60" fmla="*/ 62 w 68"/>
              <a:gd name="T61" fmla="*/ 55 h 63"/>
              <a:gd name="T62" fmla="*/ 59 w 68"/>
              <a:gd name="T63" fmla="*/ 63 h 63"/>
              <a:gd name="T64" fmla="*/ 54 w 68"/>
              <a:gd name="T65" fmla="*/ 59 h 63"/>
              <a:gd name="T66" fmla="*/ 45 w 68"/>
              <a:gd name="T67" fmla="*/ 60 h 63"/>
              <a:gd name="T68" fmla="*/ 41 w 68"/>
              <a:gd name="T69" fmla="*/ 52 h 63"/>
              <a:gd name="T70" fmla="*/ 47 w 68"/>
              <a:gd name="T71" fmla="*/ 44 h 63"/>
              <a:gd name="T72" fmla="*/ 50 w 68"/>
              <a:gd name="T73" fmla="*/ 36 h 63"/>
              <a:gd name="T74" fmla="*/ 56 w 68"/>
              <a:gd name="T75" fmla="*/ 40 h 63"/>
              <a:gd name="T76" fmla="*/ 64 w 68"/>
              <a:gd name="T77" fmla="*/ 39 h 63"/>
              <a:gd name="T78" fmla="*/ 63 w 68"/>
              <a:gd name="T79" fmla="*/ 46 h 63"/>
              <a:gd name="T80" fmla="*/ 55 w 68"/>
              <a:gd name="T81" fmla="*/ 8 h 63"/>
              <a:gd name="T82" fmla="*/ 59 w 68"/>
              <a:gd name="T83" fmla="*/ 13 h 63"/>
              <a:gd name="T84" fmla="*/ 50 w 68"/>
              <a:gd name="T85" fmla="*/ 49 h 63"/>
              <a:gd name="T86" fmla="*/ 55 w 68"/>
              <a:gd name="T87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5" name="Freeform 157"/>
          <p:cNvSpPr>
            <a:spLocks noEditPoints="1" noChangeArrowheads="1"/>
          </p:cNvSpPr>
          <p:nvPr/>
        </p:nvSpPr>
        <p:spPr bwMode="auto">
          <a:xfrm>
            <a:off x="5073650" y="4224338"/>
            <a:ext cx="357188" cy="395287"/>
          </a:xfrm>
          <a:custGeom>
            <a:avLst/>
            <a:gdLst>
              <a:gd name="T0" fmla="*/ 46 w 56"/>
              <a:gd name="T1" fmla="*/ 62 h 62"/>
              <a:gd name="T2" fmla="*/ 10 w 56"/>
              <a:gd name="T3" fmla="*/ 62 h 62"/>
              <a:gd name="T4" fmla="*/ 0 w 56"/>
              <a:gd name="T5" fmla="*/ 52 h 62"/>
              <a:gd name="T6" fmla="*/ 14 w 56"/>
              <a:gd name="T7" fmla="*/ 29 h 62"/>
              <a:gd name="T8" fmla="*/ 28 w 56"/>
              <a:gd name="T9" fmla="*/ 34 h 62"/>
              <a:gd name="T10" fmla="*/ 42 w 56"/>
              <a:gd name="T11" fmla="*/ 29 h 62"/>
              <a:gd name="T12" fmla="*/ 56 w 56"/>
              <a:gd name="T13" fmla="*/ 52 h 62"/>
              <a:gd name="T14" fmla="*/ 46 w 56"/>
              <a:gd name="T15" fmla="*/ 62 h 62"/>
              <a:gd name="T16" fmla="*/ 28 w 56"/>
              <a:gd name="T17" fmla="*/ 31 h 62"/>
              <a:gd name="T18" fmla="*/ 13 w 56"/>
              <a:gd name="T19" fmla="*/ 16 h 62"/>
              <a:gd name="T20" fmla="*/ 28 w 56"/>
              <a:gd name="T21" fmla="*/ 0 h 62"/>
              <a:gd name="T22" fmla="*/ 43 w 56"/>
              <a:gd name="T23" fmla="*/ 16 h 62"/>
              <a:gd name="T24" fmla="*/ 28 w 56"/>
              <a:gd name="T25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6" name="Freeform 145"/>
          <p:cNvSpPr>
            <a:spLocks noChangeAspect="1" noChangeArrowheads="1"/>
          </p:cNvSpPr>
          <p:nvPr/>
        </p:nvSpPr>
        <p:spPr bwMode="auto">
          <a:xfrm>
            <a:off x="6650038" y="4224338"/>
            <a:ext cx="460375" cy="396875"/>
          </a:xfrm>
          <a:custGeom>
            <a:avLst/>
            <a:gdLst>
              <a:gd name="T0" fmla="*/ 64 w 64"/>
              <a:gd name="T1" fmla="*/ 51 h 55"/>
              <a:gd name="T2" fmla="*/ 60 w 64"/>
              <a:gd name="T3" fmla="*/ 55 h 55"/>
              <a:gd name="T4" fmla="*/ 49 w 64"/>
              <a:gd name="T5" fmla="*/ 55 h 55"/>
              <a:gd name="T6" fmla="*/ 45 w 64"/>
              <a:gd name="T7" fmla="*/ 51 h 55"/>
              <a:gd name="T8" fmla="*/ 45 w 64"/>
              <a:gd name="T9" fmla="*/ 40 h 55"/>
              <a:gd name="T10" fmla="*/ 49 w 64"/>
              <a:gd name="T11" fmla="*/ 36 h 55"/>
              <a:gd name="T12" fmla="*/ 52 w 64"/>
              <a:gd name="T13" fmla="*/ 36 h 55"/>
              <a:gd name="T14" fmla="*/ 52 w 64"/>
              <a:gd name="T15" fmla="*/ 30 h 55"/>
              <a:gd name="T16" fmla="*/ 34 w 64"/>
              <a:gd name="T17" fmla="*/ 30 h 55"/>
              <a:gd name="T18" fmla="*/ 34 w 64"/>
              <a:gd name="T19" fmla="*/ 36 h 55"/>
              <a:gd name="T20" fmla="*/ 37 w 64"/>
              <a:gd name="T21" fmla="*/ 36 h 55"/>
              <a:gd name="T22" fmla="*/ 41 w 64"/>
              <a:gd name="T23" fmla="*/ 40 h 55"/>
              <a:gd name="T24" fmla="*/ 41 w 64"/>
              <a:gd name="T25" fmla="*/ 51 h 55"/>
              <a:gd name="T26" fmla="*/ 37 w 64"/>
              <a:gd name="T27" fmla="*/ 55 h 55"/>
              <a:gd name="T28" fmla="*/ 26 w 64"/>
              <a:gd name="T29" fmla="*/ 55 h 55"/>
              <a:gd name="T30" fmla="*/ 23 w 64"/>
              <a:gd name="T31" fmla="*/ 51 h 55"/>
              <a:gd name="T32" fmla="*/ 23 w 64"/>
              <a:gd name="T33" fmla="*/ 40 h 55"/>
              <a:gd name="T34" fmla="*/ 26 w 64"/>
              <a:gd name="T35" fmla="*/ 36 h 55"/>
              <a:gd name="T36" fmla="*/ 29 w 64"/>
              <a:gd name="T37" fmla="*/ 36 h 55"/>
              <a:gd name="T38" fmla="*/ 29 w 64"/>
              <a:gd name="T39" fmla="*/ 30 h 55"/>
              <a:gd name="T40" fmla="*/ 11 w 64"/>
              <a:gd name="T41" fmla="*/ 30 h 55"/>
              <a:gd name="T42" fmla="*/ 11 w 64"/>
              <a:gd name="T43" fmla="*/ 36 h 55"/>
              <a:gd name="T44" fmla="*/ 15 w 64"/>
              <a:gd name="T45" fmla="*/ 36 h 55"/>
              <a:gd name="T46" fmla="*/ 18 w 64"/>
              <a:gd name="T47" fmla="*/ 40 h 55"/>
              <a:gd name="T48" fmla="*/ 18 w 64"/>
              <a:gd name="T49" fmla="*/ 51 h 55"/>
              <a:gd name="T50" fmla="*/ 15 w 64"/>
              <a:gd name="T51" fmla="*/ 55 h 55"/>
              <a:gd name="T52" fmla="*/ 3 w 64"/>
              <a:gd name="T53" fmla="*/ 55 h 55"/>
              <a:gd name="T54" fmla="*/ 0 w 64"/>
              <a:gd name="T55" fmla="*/ 51 h 55"/>
              <a:gd name="T56" fmla="*/ 0 w 64"/>
              <a:gd name="T57" fmla="*/ 40 h 55"/>
              <a:gd name="T58" fmla="*/ 3 w 64"/>
              <a:gd name="T59" fmla="*/ 36 h 55"/>
              <a:gd name="T60" fmla="*/ 7 w 64"/>
              <a:gd name="T61" fmla="*/ 36 h 55"/>
              <a:gd name="T62" fmla="*/ 7 w 64"/>
              <a:gd name="T63" fmla="*/ 30 h 55"/>
              <a:gd name="T64" fmla="*/ 11 w 64"/>
              <a:gd name="T65" fmla="*/ 25 h 55"/>
              <a:gd name="T66" fmla="*/ 29 w 64"/>
              <a:gd name="T67" fmla="*/ 25 h 55"/>
              <a:gd name="T68" fmla="*/ 29 w 64"/>
              <a:gd name="T69" fmla="*/ 18 h 55"/>
              <a:gd name="T70" fmla="*/ 26 w 64"/>
              <a:gd name="T71" fmla="*/ 18 h 55"/>
              <a:gd name="T72" fmla="*/ 23 w 64"/>
              <a:gd name="T73" fmla="*/ 15 h 55"/>
              <a:gd name="T74" fmla="*/ 23 w 64"/>
              <a:gd name="T75" fmla="*/ 3 h 55"/>
              <a:gd name="T76" fmla="*/ 26 w 64"/>
              <a:gd name="T77" fmla="*/ 0 h 55"/>
              <a:gd name="T78" fmla="*/ 37 w 64"/>
              <a:gd name="T79" fmla="*/ 0 h 55"/>
              <a:gd name="T80" fmla="*/ 41 w 64"/>
              <a:gd name="T81" fmla="*/ 3 h 55"/>
              <a:gd name="T82" fmla="*/ 41 w 64"/>
              <a:gd name="T83" fmla="*/ 15 h 55"/>
              <a:gd name="T84" fmla="*/ 37 w 64"/>
              <a:gd name="T85" fmla="*/ 18 h 55"/>
              <a:gd name="T86" fmla="*/ 34 w 64"/>
              <a:gd name="T87" fmla="*/ 18 h 55"/>
              <a:gd name="T88" fmla="*/ 34 w 64"/>
              <a:gd name="T89" fmla="*/ 25 h 55"/>
              <a:gd name="T90" fmla="*/ 52 w 64"/>
              <a:gd name="T91" fmla="*/ 25 h 55"/>
              <a:gd name="T92" fmla="*/ 57 w 64"/>
              <a:gd name="T93" fmla="*/ 30 h 55"/>
              <a:gd name="T94" fmla="*/ 57 w 64"/>
              <a:gd name="T95" fmla="*/ 36 h 55"/>
              <a:gd name="T96" fmla="*/ 60 w 64"/>
              <a:gd name="T97" fmla="*/ 36 h 55"/>
              <a:gd name="T98" fmla="*/ 64 w 64"/>
              <a:gd name="T99" fmla="*/ 40 h 55"/>
              <a:gd name="T100" fmla="*/ 64 w 64"/>
              <a:gd name="T101" fmla="*/ 5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7" name="Freeform 157"/>
          <p:cNvSpPr>
            <a:spLocks noChangeAspect="1" noEditPoints="1" noChangeArrowheads="1"/>
          </p:cNvSpPr>
          <p:nvPr/>
        </p:nvSpPr>
        <p:spPr bwMode="auto">
          <a:xfrm>
            <a:off x="8324850" y="4224338"/>
            <a:ext cx="323850" cy="396875"/>
          </a:xfrm>
          <a:custGeom>
            <a:avLst/>
            <a:gdLst>
              <a:gd name="T0" fmla="*/ 41 w 41"/>
              <a:gd name="T1" fmla="*/ 44 h 50"/>
              <a:gd name="T2" fmla="*/ 35 w 41"/>
              <a:gd name="T3" fmla="*/ 50 h 50"/>
              <a:gd name="T4" fmla="*/ 5 w 41"/>
              <a:gd name="T5" fmla="*/ 50 h 50"/>
              <a:gd name="T6" fmla="*/ 0 w 41"/>
              <a:gd name="T7" fmla="*/ 44 h 50"/>
              <a:gd name="T8" fmla="*/ 0 w 41"/>
              <a:gd name="T9" fmla="*/ 5 h 50"/>
              <a:gd name="T10" fmla="*/ 5 w 41"/>
              <a:gd name="T11" fmla="*/ 0 h 50"/>
              <a:gd name="T12" fmla="*/ 35 w 41"/>
              <a:gd name="T13" fmla="*/ 0 h 50"/>
              <a:gd name="T14" fmla="*/ 41 w 41"/>
              <a:gd name="T15" fmla="*/ 5 h 50"/>
              <a:gd name="T16" fmla="*/ 41 w 41"/>
              <a:gd name="T17" fmla="*/ 44 h 50"/>
              <a:gd name="T18" fmla="*/ 36 w 41"/>
              <a:gd name="T19" fmla="*/ 5 h 50"/>
              <a:gd name="T20" fmla="*/ 35 w 41"/>
              <a:gd name="T21" fmla="*/ 4 h 50"/>
              <a:gd name="T22" fmla="*/ 5 w 41"/>
              <a:gd name="T23" fmla="*/ 4 h 50"/>
              <a:gd name="T24" fmla="*/ 4 w 41"/>
              <a:gd name="T25" fmla="*/ 5 h 50"/>
              <a:gd name="T26" fmla="*/ 4 w 41"/>
              <a:gd name="T27" fmla="*/ 40 h 50"/>
              <a:gd name="T28" fmla="*/ 5 w 41"/>
              <a:gd name="T29" fmla="*/ 41 h 50"/>
              <a:gd name="T30" fmla="*/ 35 w 41"/>
              <a:gd name="T31" fmla="*/ 41 h 50"/>
              <a:gd name="T32" fmla="*/ 36 w 41"/>
              <a:gd name="T33" fmla="*/ 40 h 50"/>
              <a:gd name="T34" fmla="*/ 36 w 41"/>
              <a:gd name="T35" fmla="*/ 5 h 50"/>
              <a:gd name="T36" fmla="*/ 20 w 41"/>
              <a:gd name="T37" fmla="*/ 43 h 50"/>
              <a:gd name="T38" fmla="*/ 18 w 41"/>
              <a:gd name="T39" fmla="*/ 45 h 50"/>
              <a:gd name="T40" fmla="*/ 20 w 41"/>
              <a:gd name="T41" fmla="*/ 48 h 50"/>
              <a:gd name="T42" fmla="*/ 23 w 41"/>
              <a:gd name="T43" fmla="*/ 45 h 50"/>
              <a:gd name="T44" fmla="*/ 20 w 41"/>
              <a:gd name="T45" fmla="*/ 4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8" name="Freeform 109"/>
          <p:cNvSpPr>
            <a:spLocks noChangeAspect="1" noEditPoints="1" noChangeArrowheads="1"/>
          </p:cNvSpPr>
          <p:nvPr/>
        </p:nvSpPr>
        <p:spPr bwMode="auto">
          <a:xfrm>
            <a:off x="9907588" y="4248150"/>
            <a:ext cx="412750" cy="349250"/>
          </a:xfrm>
          <a:custGeom>
            <a:avLst/>
            <a:gdLst>
              <a:gd name="T0" fmla="*/ 10 w 68"/>
              <a:gd name="T1" fmla="*/ 57 h 58"/>
              <a:gd name="T2" fmla="*/ 9 w 68"/>
              <a:gd name="T3" fmla="*/ 58 h 58"/>
              <a:gd name="T4" fmla="*/ 2 w 68"/>
              <a:gd name="T5" fmla="*/ 58 h 58"/>
              <a:gd name="T6" fmla="*/ 0 w 68"/>
              <a:gd name="T7" fmla="*/ 57 h 58"/>
              <a:gd name="T8" fmla="*/ 0 w 68"/>
              <a:gd name="T9" fmla="*/ 49 h 58"/>
              <a:gd name="T10" fmla="*/ 2 w 68"/>
              <a:gd name="T11" fmla="*/ 48 h 58"/>
              <a:gd name="T12" fmla="*/ 9 w 68"/>
              <a:gd name="T13" fmla="*/ 48 h 58"/>
              <a:gd name="T14" fmla="*/ 10 w 68"/>
              <a:gd name="T15" fmla="*/ 49 h 58"/>
              <a:gd name="T16" fmla="*/ 10 w 68"/>
              <a:gd name="T17" fmla="*/ 57 h 58"/>
              <a:gd name="T18" fmla="*/ 25 w 68"/>
              <a:gd name="T19" fmla="*/ 57 h 58"/>
              <a:gd name="T20" fmla="*/ 24 w 68"/>
              <a:gd name="T21" fmla="*/ 58 h 58"/>
              <a:gd name="T22" fmla="*/ 16 w 68"/>
              <a:gd name="T23" fmla="*/ 58 h 58"/>
              <a:gd name="T24" fmla="*/ 15 w 68"/>
              <a:gd name="T25" fmla="*/ 57 h 58"/>
              <a:gd name="T26" fmla="*/ 15 w 68"/>
              <a:gd name="T27" fmla="*/ 44 h 58"/>
              <a:gd name="T28" fmla="*/ 16 w 68"/>
              <a:gd name="T29" fmla="*/ 43 h 58"/>
              <a:gd name="T30" fmla="*/ 24 w 68"/>
              <a:gd name="T31" fmla="*/ 43 h 58"/>
              <a:gd name="T32" fmla="*/ 25 w 68"/>
              <a:gd name="T33" fmla="*/ 44 h 58"/>
              <a:gd name="T34" fmla="*/ 25 w 68"/>
              <a:gd name="T35" fmla="*/ 57 h 58"/>
              <a:gd name="T36" fmla="*/ 39 w 68"/>
              <a:gd name="T37" fmla="*/ 57 h 58"/>
              <a:gd name="T38" fmla="*/ 38 w 68"/>
              <a:gd name="T39" fmla="*/ 58 h 58"/>
              <a:gd name="T40" fmla="*/ 31 w 68"/>
              <a:gd name="T41" fmla="*/ 58 h 58"/>
              <a:gd name="T42" fmla="*/ 30 w 68"/>
              <a:gd name="T43" fmla="*/ 57 h 58"/>
              <a:gd name="T44" fmla="*/ 30 w 68"/>
              <a:gd name="T45" fmla="*/ 35 h 58"/>
              <a:gd name="T46" fmla="*/ 31 w 68"/>
              <a:gd name="T47" fmla="*/ 34 h 58"/>
              <a:gd name="T48" fmla="*/ 38 w 68"/>
              <a:gd name="T49" fmla="*/ 34 h 58"/>
              <a:gd name="T50" fmla="*/ 39 w 68"/>
              <a:gd name="T51" fmla="*/ 35 h 58"/>
              <a:gd name="T52" fmla="*/ 39 w 68"/>
              <a:gd name="T53" fmla="*/ 57 h 58"/>
              <a:gd name="T54" fmla="*/ 54 w 68"/>
              <a:gd name="T55" fmla="*/ 57 h 58"/>
              <a:gd name="T56" fmla="*/ 53 w 68"/>
              <a:gd name="T57" fmla="*/ 58 h 58"/>
              <a:gd name="T58" fmla="*/ 45 w 68"/>
              <a:gd name="T59" fmla="*/ 58 h 58"/>
              <a:gd name="T60" fmla="*/ 44 w 68"/>
              <a:gd name="T61" fmla="*/ 57 h 58"/>
              <a:gd name="T62" fmla="*/ 44 w 68"/>
              <a:gd name="T63" fmla="*/ 20 h 58"/>
              <a:gd name="T64" fmla="*/ 45 w 68"/>
              <a:gd name="T65" fmla="*/ 19 h 58"/>
              <a:gd name="T66" fmla="*/ 53 w 68"/>
              <a:gd name="T67" fmla="*/ 19 h 58"/>
              <a:gd name="T68" fmla="*/ 54 w 68"/>
              <a:gd name="T69" fmla="*/ 20 h 58"/>
              <a:gd name="T70" fmla="*/ 54 w 68"/>
              <a:gd name="T71" fmla="*/ 57 h 58"/>
              <a:gd name="T72" fmla="*/ 68 w 68"/>
              <a:gd name="T73" fmla="*/ 57 h 58"/>
              <a:gd name="T74" fmla="*/ 67 w 68"/>
              <a:gd name="T75" fmla="*/ 58 h 58"/>
              <a:gd name="T76" fmla="*/ 60 w 68"/>
              <a:gd name="T77" fmla="*/ 58 h 58"/>
              <a:gd name="T78" fmla="*/ 59 w 68"/>
              <a:gd name="T79" fmla="*/ 57 h 58"/>
              <a:gd name="T80" fmla="*/ 59 w 68"/>
              <a:gd name="T81" fmla="*/ 1 h 58"/>
              <a:gd name="T82" fmla="*/ 60 w 68"/>
              <a:gd name="T83" fmla="*/ 0 h 58"/>
              <a:gd name="T84" fmla="*/ 67 w 68"/>
              <a:gd name="T85" fmla="*/ 0 h 58"/>
              <a:gd name="T86" fmla="*/ 68 w 68"/>
              <a:gd name="T87" fmla="*/ 1 h 58"/>
              <a:gd name="T88" fmla="*/ 68 w 68"/>
              <a:gd name="T89" fmla="*/ 5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8" h="58">
                <a:moveTo>
                  <a:pt x="10" y="57"/>
                </a:moveTo>
                <a:cubicBezTo>
                  <a:pt x="10" y="57"/>
                  <a:pt x="10" y="58"/>
                  <a:pt x="9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1" y="58"/>
                  <a:pt x="0" y="57"/>
                  <a:pt x="0" y="57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1" y="48"/>
                  <a:pt x="2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0" y="48"/>
                  <a:pt x="10" y="49"/>
                  <a:pt x="10" y="49"/>
                </a:cubicBezTo>
                <a:lnTo>
                  <a:pt x="10" y="57"/>
                </a:lnTo>
                <a:close/>
                <a:moveTo>
                  <a:pt x="25" y="57"/>
                </a:moveTo>
                <a:cubicBezTo>
                  <a:pt x="25" y="57"/>
                  <a:pt x="24" y="58"/>
                  <a:pt x="24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8"/>
                  <a:pt x="15" y="57"/>
                  <a:pt x="15" y="5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6" y="43"/>
                  <a:pt x="16" y="43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5" y="44"/>
                  <a:pt x="25" y="44"/>
                </a:cubicBezTo>
                <a:lnTo>
                  <a:pt x="25" y="57"/>
                </a:lnTo>
                <a:close/>
                <a:moveTo>
                  <a:pt x="39" y="57"/>
                </a:moveTo>
                <a:cubicBezTo>
                  <a:pt x="39" y="57"/>
                  <a:pt x="39" y="58"/>
                  <a:pt x="38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0" y="58"/>
                  <a:pt x="30" y="57"/>
                  <a:pt x="30" y="57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4"/>
                  <a:pt x="30" y="34"/>
                  <a:pt x="31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4"/>
                  <a:pt x="39" y="34"/>
                  <a:pt x="39" y="35"/>
                </a:cubicBezTo>
                <a:lnTo>
                  <a:pt x="39" y="57"/>
                </a:lnTo>
                <a:close/>
                <a:moveTo>
                  <a:pt x="54" y="57"/>
                </a:moveTo>
                <a:cubicBezTo>
                  <a:pt x="54" y="57"/>
                  <a:pt x="53" y="58"/>
                  <a:pt x="53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4" y="57"/>
                  <a:pt x="44" y="57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20"/>
                  <a:pt x="45" y="19"/>
                  <a:pt x="45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4" y="20"/>
                  <a:pt x="54" y="20"/>
                </a:cubicBezTo>
                <a:lnTo>
                  <a:pt x="54" y="57"/>
                </a:lnTo>
                <a:close/>
                <a:moveTo>
                  <a:pt x="68" y="57"/>
                </a:moveTo>
                <a:cubicBezTo>
                  <a:pt x="68" y="57"/>
                  <a:pt x="68" y="58"/>
                  <a:pt x="67" y="58"/>
                </a:cubicBezTo>
                <a:cubicBezTo>
                  <a:pt x="60" y="58"/>
                  <a:pt x="60" y="58"/>
                  <a:pt x="60" y="58"/>
                </a:cubicBezTo>
                <a:cubicBezTo>
                  <a:pt x="59" y="58"/>
                  <a:pt x="59" y="57"/>
                  <a:pt x="59" y="57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0"/>
                  <a:pt x="59" y="0"/>
                  <a:pt x="60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8" y="0"/>
                  <a:pt x="68" y="1"/>
                </a:cubicBezTo>
                <a:lnTo>
                  <a:pt x="68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9" name="TextBox 13"/>
          <p:cNvSpPr txBox="1">
            <a:spLocks noChangeArrowheads="1"/>
          </p:cNvSpPr>
          <p:nvPr/>
        </p:nvSpPr>
        <p:spPr bwMode="auto">
          <a:xfrm>
            <a:off x="1273175" y="4830128"/>
            <a:ext cx="1376363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人员分配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1" name="TextBox 13"/>
          <p:cNvSpPr txBox="1">
            <a:spLocks noChangeArrowheads="1"/>
          </p:cNvSpPr>
          <p:nvPr/>
        </p:nvSpPr>
        <p:spPr bwMode="auto">
          <a:xfrm>
            <a:off x="2780030" y="4830128"/>
            <a:ext cx="21323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功能细分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熟悉框架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3" name="TextBox 13"/>
          <p:cNvSpPr txBox="1">
            <a:spLocks noChangeArrowheads="1"/>
          </p:cNvSpPr>
          <p:nvPr/>
        </p:nvSpPr>
        <p:spPr bwMode="auto">
          <a:xfrm>
            <a:off x="4564063" y="4977766"/>
            <a:ext cx="137636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代码开发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5" name="TextBox 13"/>
          <p:cNvSpPr txBox="1">
            <a:spLocks noChangeArrowheads="1"/>
          </p:cNvSpPr>
          <p:nvPr/>
        </p:nvSpPr>
        <p:spPr bwMode="auto">
          <a:xfrm>
            <a:off x="6191250" y="4977766"/>
            <a:ext cx="137795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代码开发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7" name="TextBox 13"/>
          <p:cNvSpPr txBox="1">
            <a:spLocks noChangeArrowheads="1"/>
          </p:cNvSpPr>
          <p:nvPr/>
        </p:nvSpPr>
        <p:spPr bwMode="auto">
          <a:xfrm>
            <a:off x="7820025" y="4977766"/>
            <a:ext cx="1376363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代码开发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9" name="TextBox 13"/>
          <p:cNvSpPr txBox="1">
            <a:spLocks noChangeArrowheads="1"/>
          </p:cNvSpPr>
          <p:nvPr/>
        </p:nvSpPr>
        <p:spPr bwMode="auto">
          <a:xfrm>
            <a:off x="9447213" y="4844733"/>
            <a:ext cx="1376362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代码合并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功能修改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1" name="椭圆 58"/>
          <p:cNvSpPr>
            <a:spLocks noChangeArrowheads="1"/>
          </p:cNvSpPr>
          <p:nvPr/>
        </p:nvSpPr>
        <p:spPr bwMode="auto">
          <a:xfrm>
            <a:off x="1939925" y="2870200"/>
            <a:ext cx="171450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2" name="椭圆 59"/>
          <p:cNvSpPr>
            <a:spLocks noChangeArrowheads="1"/>
          </p:cNvSpPr>
          <p:nvPr/>
        </p:nvSpPr>
        <p:spPr bwMode="auto">
          <a:xfrm>
            <a:off x="3557588" y="2870200"/>
            <a:ext cx="171450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3" name="椭圆 60"/>
          <p:cNvSpPr>
            <a:spLocks noChangeArrowheads="1"/>
          </p:cNvSpPr>
          <p:nvPr/>
        </p:nvSpPr>
        <p:spPr bwMode="auto">
          <a:xfrm>
            <a:off x="5164138" y="2870200"/>
            <a:ext cx="173037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4" name="椭圆 61"/>
          <p:cNvSpPr>
            <a:spLocks noChangeArrowheads="1"/>
          </p:cNvSpPr>
          <p:nvPr/>
        </p:nvSpPr>
        <p:spPr bwMode="auto">
          <a:xfrm>
            <a:off x="6788150" y="2870200"/>
            <a:ext cx="171450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5" name="椭圆 62"/>
          <p:cNvSpPr>
            <a:spLocks noChangeArrowheads="1"/>
          </p:cNvSpPr>
          <p:nvPr/>
        </p:nvSpPr>
        <p:spPr bwMode="auto">
          <a:xfrm>
            <a:off x="8391525" y="2870200"/>
            <a:ext cx="171450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6" name="椭圆 63"/>
          <p:cNvSpPr>
            <a:spLocks noChangeArrowheads="1"/>
          </p:cNvSpPr>
          <p:nvPr/>
        </p:nvSpPr>
        <p:spPr bwMode="auto">
          <a:xfrm>
            <a:off x="10017125" y="2870200"/>
            <a:ext cx="173038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64035" y="531731"/>
            <a:ext cx="6299114" cy="5724524"/>
          </a:xfrm>
          <a:prstGeom prst="rect">
            <a:avLst/>
          </a:prstGeom>
          <a:solidFill>
            <a:srgbClr val="2D3C4B"/>
          </a:solidFill>
          <a:ln>
            <a:noFill/>
          </a:ln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30673" y="548680"/>
            <a:ext cx="819090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effectLst>
                  <a:outerShdw blurRad="203200" dist="38100" dir="5400000" sx="106000" sy="106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目录</a:t>
            </a:r>
            <a:endParaRPr lang="zh-CN" altLang="en-US" sz="9600" dirty="0">
              <a:solidFill>
                <a:schemeClr val="bg1"/>
              </a:solidFill>
              <a:effectLst>
                <a:outerShdw blurRad="203200" dist="38100" dir="5400000" sx="106000" sy="106000" algn="t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3214072" y="2483895"/>
          <a:ext cx="5627392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8"/>
          <p:cNvSpPr txBox="1"/>
          <p:nvPr/>
        </p:nvSpPr>
        <p:spPr>
          <a:xfrm>
            <a:off x="1014593" y="2118339"/>
            <a:ext cx="1849442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功        能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页面设计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页面动效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后台实现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技术使用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81523" y="528618"/>
            <a:ext cx="2205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</a:t>
            </a: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</a:rPr>
              <a:t>张旭</a:t>
            </a:r>
            <a:endParaRPr lang="zh-CN" altLang="en-US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4748" y="1271832"/>
            <a:ext cx="7920880" cy="5320873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6038" y="1271832"/>
            <a:ext cx="589565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1.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静态页面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2.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根据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窗口宽度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生成背景图片宽度，实现背景图片的自动切换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3.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实现登录：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1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）判断用户是否输入账号、手机号或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ID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且是否与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date.js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中的匹配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2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）判断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用户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输入密码是否与当前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账号、手机号或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ID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的密码匹配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）实现登录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4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）将实现登录的用户信息存在</a:t>
            </a:r>
            <a:r>
              <a:rPr lang="en-US" altLang="zh-CN" sz="2000" b="1" dirty="0" err="1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sessionStorage.setItem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中，便于后面调用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514" y="284508"/>
            <a:ext cx="4307655" cy="164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solidFill>
                  <a:srgbClr val="2D3C4B"/>
                </a:solidFill>
                <a:latin typeface="Agency FB" panose="020B0503020202020204" pitchFamily="34" charset="0"/>
              </a:rPr>
              <a:t>PART 1</a:t>
            </a:r>
            <a:endParaRPr lang="zh-CN" altLang="en-US" sz="138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71132" y="368660"/>
            <a:ext cx="2745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</a:rPr>
              <a:t>登录页面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5" y="2303875"/>
            <a:ext cx="3918344" cy="34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35366" y="1503978"/>
            <a:ext cx="6886317" cy="4985362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37155" y="616281"/>
            <a:ext cx="3333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信息显示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1123" y="1882567"/>
            <a:ext cx="4365486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三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个按钮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可以在不同内容之间切换。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 从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登录时保存的信息中取出数据，并通过</a:t>
            </a:r>
            <a:r>
              <a:rPr lang="en-US" altLang="zh-CN" sz="2000" b="1" dirty="0" err="1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JSON.parse</a:t>
            </a:r>
            <a:r>
              <a:rPr lang="en-US" altLang="zh-CN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()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方法将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JSON 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字符串转换为对象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将这个对象的属性值赋给个人信息展示页相对应的位置。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562" y="326215"/>
            <a:ext cx="4275475" cy="16653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solidFill>
                  <a:srgbClr val="2D3C4B"/>
                </a:solidFill>
                <a:latin typeface="Agency FB" panose="020B0503020202020204" pitchFamily="34" charset="0"/>
              </a:rPr>
              <a:t>PART 2</a:t>
            </a:r>
            <a:endParaRPr lang="zh-CN" altLang="en-US" sz="138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0" b="35398"/>
          <a:stretch>
            <a:fillRect/>
          </a:stretch>
        </p:blipFill>
        <p:spPr bwMode="auto">
          <a:xfrm>
            <a:off x="27403" y="2168861"/>
            <a:ext cx="5761607" cy="206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7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30873" y="1510295"/>
            <a:ext cx="6840761" cy="4709015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91075" y="539115"/>
            <a:ext cx="59442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个人信息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修改、密码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修改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9656" y="186856"/>
            <a:ext cx="4230470" cy="15751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solidFill>
                  <a:srgbClr val="2D3C4B"/>
                </a:solidFill>
                <a:latin typeface="Agency FB" panose="020B0503020202020204" pitchFamily="34" charset="0"/>
              </a:rPr>
              <a:t>PART 3</a:t>
            </a:r>
            <a:endParaRPr lang="zh-CN" altLang="en-US" sz="138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1014" y="1971976"/>
            <a:ext cx="513011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在可修改的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input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框中输入要修改的内容，获取输入的值赋给</a:t>
            </a:r>
            <a:r>
              <a:rPr lang="en-US" altLang="zh-CN" sz="2000" b="1" dirty="0" err="1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sessionStorage.setItem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中存储的对应的属性，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找到所修改对象在原对象中的位置并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删除，再将更改过的数据放入原先的对象中，达到更改个人信息和密码的目的。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在密码修改页面设置相应的验证提醒。密码修改成功需要回到登录页面重新登录。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1"/>
          <a:stretch>
            <a:fillRect/>
          </a:stretch>
        </p:blipFill>
        <p:spPr bwMode="auto">
          <a:xfrm>
            <a:off x="288281" y="1988840"/>
            <a:ext cx="4268549" cy="381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0644" y="1313765"/>
            <a:ext cx="9991110" cy="5355595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586" y="363602"/>
            <a:ext cx="3510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公告发布、管理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5670" y="3991562"/>
            <a:ext cx="9418398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进入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公告管理页面，页面自动获取</a:t>
            </a:r>
            <a:r>
              <a:rPr lang="en-US" altLang="zh-CN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localStorage.setItem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中存储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的数据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：新建一个新数组，将需要提取的数据添加进数组，再将这个数组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加入表格的</a:t>
            </a:r>
            <a:r>
              <a:rPr lang="en-US" altLang="zh-CN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tbody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中。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公告查看：弹出有详细内容的模态框，删除公告之后需要将改变之后的数据存入</a:t>
            </a:r>
            <a:r>
              <a:rPr lang="en-US" altLang="zh-CN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localStorage.setItem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中。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搜索框可以查找公告，通过关键字查询，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显示查找的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部分，隐藏其他公告。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083" y="2108673"/>
            <a:ext cx="5354503" cy="184520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t="-45000"/>
            </a:stretch>
          </a:blipFill>
          <a:ln>
            <a:noFill/>
          </a:ln>
          <a:effectLst>
            <a:outerShdw blurRad="2794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7011" y="622118"/>
            <a:ext cx="4436587" cy="1665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solidFill>
                  <a:srgbClr val="2D3C4B"/>
                </a:solidFill>
                <a:latin typeface="Agency FB" panose="020B0503020202020204" pitchFamily="34" charset="0"/>
              </a:rPr>
              <a:t>PART 4</a:t>
            </a:r>
            <a:endParaRPr lang="zh-CN" altLang="en-US" sz="138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1114" y="1583592"/>
            <a:ext cx="541295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发布公告：新建一个对象，其中作者为登录者，日期为系统当前日期，将用户输入的标题和内容导入数组，再把这个对象放进原先的对象中，最后将改变之后的数据存入</a:t>
            </a:r>
            <a:r>
              <a:rPr lang="en-US" altLang="zh-CN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localStorage.setItem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/>
      <p:bldP spid="5" grpId="0"/>
      <p:bldP spid="7" grpId="0" bldLvl="0" animBg="1"/>
      <p:bldP spid="6" grpId="0" bldLvl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2715" y="723900"/>
            <a:ext cx="13838555" cy="5410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2041207" y="-544195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2855595" y="1513205"/>
            <a:ext cx="6267450" cy="1624330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3939540" y="1998345"/>
            <a:ext cx="445325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框架代码展示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45"/>
            <a:ext cx="10515600" cy="939165"/>
          </a:xfrm>
        </p:spPr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代码展示</a:t>
            </a:r>
            <a:r>
              <a:rPr lang="en-US" altLang="zh-CN">
                <a:solidFill>
                  <a:srgbClr val="FF0000"/>
                </a:solidFill>
              </a:rPr>
              <a:t>-JS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69645" y="943610"/>
            <a:ext cx="9999980" cy="576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框架采取</a:t>
            </a:r>
            <a:r>
              <a:rPr lang="en-US" altLang="zh-CN">
                <a:solidFill>
                  <a:srgbClr val="FF0000"/>
                </a:solidFill>
              </a:rPr>
              <a:t>Load</a:t>
            </a:r>
            <a:r>
              <a:rPr lang="zh-CN" altLang="en-US">
                <a:solidFill>
                  <a:srgbClr val="FF0000"/>
                </a:solidFill>
              </a:rPr>
              <a:t>加载方式，非</a:t>
            </a:r>
            <a:r>
              <a:rPr lang="en-US" altLang="zh-CN">
                <a:solidFill>
                  <a:srgbClr val="FF0000"/>
                </a:solidFill>
              </a:rPr>
              <a:t>iframe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963930" y="1329690"/>
            <a:ext cx="10264140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-3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矩形 17"/>
          <p:cNvSpPr>
            <a:spLocks noChangeArrowheads="1"/>
          </p:cNvSpPr>
          <p:nvPr/>
        </p:nvSpPr>
        <p:spPr bwMode="auto">
          <a:xfrm rot="-5400000">
            <a:off x="5010150" y="-1030287"/>
            <a:ext cx="2212975" cy="12192000"/>
          </a:xfrm>
          <a:prstGeom prst="rect">
            <a:avLst/>
          </a:prstGeom>
          <a:solidFill>
            <a:srgbClr val="018DC9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5" name="TextBox 6"/>
          <p:cNvSpPr txBox="1">
            <a:spLocks noChangeArrowheads="1"/>
          </p:cNvSpPr>
          <p:nvPr/>
        </p:nvSpPr>
        <p:spPr bwMode="auto">
          <a:xfrm>
            <a:off x="1658938" y="-457200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6" name="文本框 36"/>
          <p:cNvSpPr txBox="1">
            <a:spLocks noChangeArrowheads="1"/>
          </p:cNvSpPr>
          <p:nvPr/>
        </p:nvSpPr>
        <p:spPr bwMode="auto">
          <a:xfrm>
            <a:off x="4229100" y="5446713"/>
            <a:ext cx="4005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2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THANKS FOR YOUR </a:t>
            </a:r>
            <a:r>
              <a:rPr lang="en-US" altLang="zh-CN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ATTENTION</a:t>
            </a: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677" name="文本框 92"/>
          <p:cNvSpPr txBox="1">
            <a:spLocks noChangeArrowheads="1"/>
          </p:cNvSpPr>
          <p:nvPr/>
        </p:nvSpPr>
        <p:spPr bwMode="auto">
          <a:xfrm>
            <a:off x="4229100" y="4364038"/>
            <a:ext cx="53086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6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感谢指导！</a:t>
            </a:r>
            <a:endParaRPr lang="zh-CN" altLang="zh-CN" sz="6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57750" y="243840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22900" y="2941955"/>
            <a:ext cx="42595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人员分配</a:t>
            </a:r>
            <a:endParaRPr 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422900" y="3429000"/>
            <a:ext cx="492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0" name="TextBox 16"/>
          <p:cNvSpPr txBox="1">
            <a:spLocks noChangeArrowheads="1"/>
          </p:cNvSpPr>
          <p:nvPr/>
        </p:nvSpPr>
        <p:spPr bwMode="auto">
          <a:xfrm>
            <a:off x="5422900" y="3583940"/>
            <a:ext cx="570166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首页，框架，学生，数据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（刘亚兰）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 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部门管理（徐涛）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员工管理，考勤管理（李鹏举）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照片墙，美工（陈瑶）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班级管理，邮件发送（杨亮）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公告管理，个人中心，登录（张旭）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1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1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54068B34-FEC9-4C9D-AC10-52CC4ADF7F91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41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个人所做</a:t>
            </a:r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7416" name="Straight Connector 55"/>
          <p:cNvCxnSpPr>
            <a:cxnSpLocks noChangeShapeType="1"/>
          </p:cNvCxnSpPr>
          <p:nvPr/>
        </p:nvCxnSpPr>
        <p:spPr bwMode="auto">
          <a:xfrm flipV="1">
            <a:off x="4246563" y="4260850"/>
            <a:ext cx="0" cy="858838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Straight Connector 56"/>
          <p:cNvCxnSpPr>
            <a:cxnSpLocks noChangeShapeType="1"/>
          </p:cNvCxnSpPr>
          <p:nvPr/>
        </p:nvCxnSpPr>
        <p:spPr bwMode="auto">
          <a:xfrm>
            <a:off x="6130925" y="3830638"/>
            <a:ext cx="0" cy="858837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8" name="Straight Connector 57"/>
          <p:cNvCxnSpPr>
            <a:cxnSpLocks noChangeShapeType="1"/>
          </p:cNvCxnSpPr>
          <p:nvPr/>
        </p:nvCxnSpPr>
        <p:spPr bwMode="auto">
          <a:xfrm flipV="1">
            <a:off x="8015288" y="3548063"/>
            <a:ext cx="0" cy="858837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9" name="Straight Connector 60"/>
          <p:cNvCxnSpPr>
            <a:cxnSpLocks noChangeShapeType="1"/>
          </p:cNvCxnSpPr>
          <p:nvPr/>
        </p:nvCxnSpPr>
        <p:spPr bwMode="auto">
          <a:xfrm flipV="1">
            <a:off x="2338388" y="3760788"/>
            <a:ext cx="0" cy="860425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0" name="Freeform 21"/>
          <p:cNvSpPr>
            <a:spLocks noChangeArrowheads="1"/>
          </p:cNvSpPr>
          <p:nvPr/>
        </p:nvSpPr>
        <p:spPr bwMode="auto">
          <a:xfrm>
            <a:off x="-7938" y="2674938"/>
            <a:ext cx="9794876" cy="3582987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>
            <a:solidFill>
              <a:srgbClr val="ADBACA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1" name="Oval 19"/>
          <p:cNvSpPr>
            <a:spLocks noChangeArrowheads="1"/>
          </p:cNvSpPr>
          <p:nvPr/>
        </p:nvSpPr>
        <p:spPr bwMode="auto">
          <a:xfrm>
            <a:off x="3733800" y="5184775"/>
            <a:ext cx="996950" cy="993775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2" name="Oval 19"/>
          <p:cNvSpPr>
            <a:spLocks noChangeArrowheads="1"/>
          </p:cNvSpPr>
          <p:nvPr/>
        </p:nvSpPr>
        <p:spPr bwMode="auto">
          <a:xfrm>
            <a:off x="5632450" y="3333750"/>
            <a:ext cx="996950" cy="993775"/>
          </a:xfrm>
          <a:prstGeom prst="ellipse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AU" altLang="en-US" sz="2400">
                <a:solidFill>
                  <a:srgbClr val="1C8EE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</a:t>
            </a:r>
            <a:endParaRPr lang="en-US" altLang="zh-CN" sz="2400">
              <a:solidFill>
                <a:srgbClr val="1C8EE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3" name="Oval 19"/>
          <p:cNvSpPr>
            <a:spLocks noChangeArrowheads="1"/>
          </p:cNvSpPr>
          <p:nvPr/>
        </p:nvSpPr>
        <p:spPr bwMode="auto">
          <a:xfrm>
            <a:off x="7531100" y="3860800"/>
            <a:ext cx="995363" cy="992188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4" name="Oval 19"/>
          <p:cNvSpPr>
            <a:spLocks noChangeArrowheads="1"/>
          </p:cNvSpPr>
          <p:nvPr/>
        </p:nvSpPr>
        <p:spPr bwMode="auto">
          <a:xfrm>
            <a:off x="1836738" y="4068763"/>
            <a:ext cx="995362" cy="993775"/>
          </a:xfrm>
          <a:prstGeom prst="ellipse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5" name="Freeform 22"/>
          <p:cNvSpPr>
            <a:spLocks noChangeArrowheads="1"/>
          </p:cNvSpPr>
          <p:nvPr/>
        </p:nvSpPr>
        <p:spPr bwMode="auto">
          <a:xfrm>
            <a:off x="10085388" y="2527300"/>
            <a:ext cx="406400" cy="355600"/>
          </a:xfrm>
          <a:custGeom>
            <a:avLst/>
            <a:gdLst>
              <a:gd name="T0" fmla="*/ 71 w 71"/>
              <a:gd name="T1" fmla="*/ 3 h 62"/>
              <a:gd name="T2" fmla="*/ 0 w 71"/>
              <a:gd name="T3" fmla="*/ 62 h 62"/>
              <a:gd name="T4" fmla="*/ 14 w 71"/>
              <a:gd name="T5" fmla="*/ 0 h 62"/>
              <a:gd name="T6" fmla="*/ 71 w 71"/>
              <a:gd name="T7" fmla="*/ 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62">
                <a:moveTo>
                  <a:pt x="71" y="3"/>
                </a:moveTo>
                <a:lnTo>
                  <a:pt x="0" y="62"/>
                </a:lnTo>
                <a:lnTo>
                  <a:pt x="14" y="0"/>
                </a:lnTo>
                <a:lnTo>
                  <a:pt x="71" y="3"/>
                </a:lnTo>
                <a:close/>
              </a:path>
            </a:pathLst>
          </a:custGeom>
          <a:solidFill>
            <a:srgbClr val="566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6" name="Freeform 23"/>
          <p:cNvSpPr>
            <a:spLocks noChangeArrowheads="1"/>
          </p:cNvSpPr>
          <p:nvPr/>
        </p:nvSpPr>
        <p:spPr bwMode="auto">
          <a:xfrm>
            <a:off x="9731375" y="2092325"/>
            <a:ext cx="1316038" cy="681038"/>
          </a:xfrm>
          <a:custGeom>
            <a:avLst/>
            <a:gdLst>
              <a:gd name="T0" fmla="*/ 230 w 230"/>
              <a:gd name="T1" fmla="*/ 0 h 119"/>
              <a:gd name="T2" fmla="*/ 0 w 230"/>
              <a:gd name="T3" fmla="*/ 26 h 119"/>
              <a:gd name="T4" fmla="*/ 140 w 230"/>
              <a:gd name="T5" fmla="*/ 119 h 119"/>
              <a:gd name="T6" fmla="*/ 230 w 230"/>
              <a:gd name="T7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" h="119">
                <a:moveTo>
                  <a:pt x="230" y="0"/>
                </a:moveTo>
                <a:lnTo>
                  <a:pt x="0" y="26"/>
                </a:lnTo>
                <a:lnTo>
                  <a:pt x="140" y="119"/>
                </a:lnTo>
                <a:lnTo>
                  <a:pt x="230" y="0"/>
                </a:ln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7" name="Freeform 24"/>
          <p:cNvSpPr>
            <a:spLocks noChangeArrowheads="1"/>
          </p:cNvSpPr>
          <p:nvPr/>
        </p:nvSpPr>
        <p:spPr bwMode="auto">
          <a:xfrm>
            <a:off x="10017125" y="2138363"/>
            <a:ext cx="933450" cy="744537"/>
          </a:xfrm>
          <a:custGeom>
            <a:avLst/>
            <a:gdLst>
              <a:gd name="T0" fmla="*/ 163 w 163"/>
              <a:gd name="T1" fmla="*/ 0 h 130"/>
              <a:gd name="T2" fmla="*/ 0 w 163"/>
              <a:gd name="T3" fmla="*/ 52 h 130"/>
              <a:gd name="T4" fmla="*/ 12 w 163"/>
              <a:gd name="T5" fmla="*/ 130 h 130"/>
              <a:gd name="T6" fmla="*/ 26 w 163"/>
              <a:gd name="T7" fmla="*/ 68 h 130"/>
              <a:gd name="T8" fmla="*/ 163 w 163"/>
              <a:gd name="T9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30">
                <a:moveTo>
                  <a:pt x="163" y="0"/>
                </a:moveTo>
                <a:lnTo>
                  <a:pt x="0" y="52"/>
                </a:lnTo>
                <a:lnTo>
                  <a:pt x="12" y="130"/>
                </a:lnTo>
                <a:lnTo>
                  <a:pt x="26" y="68"/>
                </a:lnTo>
                <a:lnTo>
                  <a:pt x="163" y="0"/>
                </a:lnTo>
                <a:close/>
              </a:path>
            </a:pathLst>
          </a:custGeom>
          <a:solidFill>
            <a:srgbClr val="8893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8" name="TextBox 72"/>
          <p:cNvSpPr txBox="1">
            <a:spLocks noChangeArrowheads="1"/>
          </p:cNvSpPr>
          <p:nvPr/>
        </p:nvSpPr>
        <p:spPr bwMode="auto">
          <a:xfrm flipH="1">
            <a:off x="3513455" y="1872298"/>
            <a:ext cx="15732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en-AU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40</a:t>
            </a:r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n-AU" altLang="en-US" sz="32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9" name="TextBox 73"/>
          <p:cNvSpPr txBox="1">
            <a:spLocks noChangeArrowheads="1"/>
          </p:cNvSpPr>
          <p:nvPr/>
        </p:nvSpPr>
        <p:spPr bwMode="auto">
          <a:xfrm flipH="1">
            <a:off x="1552575" y="2063750"/>
            <a:ext cx="15732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en-AU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</a:t>
            </a:r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n-AU" altLang="en-US" sz="32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0" name="TextBox 76"/>
          <p:cNvSpPr txBox="1">
            <a:spLocks noChangeArrowheads="1"/>
          </p:cNvSpPr>
          <p:nvPr/>
        </p:nvSpPr>
        <p:spPr bwMode="auto">
          <a:xfrm flipH="1">
            <a:off x="5357813" y="4891088"/>
            <a:ext cx="15732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en-US" altLang="en-AU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n-AU" altLang="en-US" sz="32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1" name="TextBox 79"/>
          <p:cNvSpPr txBox="1">
            <a:spLocks noChangeArrowheads="1"/>
          </p:cNvSpPr>
          <p:nvPr/>
        </p:nvSpPr>
        <p:spPr bwMode="auto">
          <a:xfrm flipH="1">
            <a:off x="7227888" y="2012950"/>
            <a:ext cx="15732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en-AU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</a:t>
            </a:r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n-AU" altLang="en-US" sz="32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2" name="TextBox 13"/>
          <p:cNvSpPr txBox="1">
            <a:spLocks noChangeArrowheads="1"/>
          </p:cNvSpPr>
          <p:nvPr/>
        </p:nvSpPr>
        <p:spPr bwMode="auto">
          <a:xfrm>
            <a:off x="1638300" y="2617788"/>
            <a:ext cx="137795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前期准备</a:t>
            </a:r>
            <a:endParaRPr 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3" name="TextBox 13"/>
          <p:cNvSpPr txBox="1">
            <a:spLocks noChangeArrowheads="1"/>
          </p:cNvSpPr>
          <p:nvPr/>
        </p:nvSpPr>
        <p:spPr bwMode="auto">
          <a:xfrm>
            <a:off x="1643063" y="2903538"/>
            <a:ext cx="1381125" cy="106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1.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需求菜单栏整理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2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人员分配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3.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数据整理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4.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框架搭建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4" name="TextBox 13"/>
          <p:cNvSpPr txBox="1">
            <a:spLocks noChangeArrowheads="1"/>
          </p:cNvSpPr>
          <p:nvPr/>
        </p:nvSpPr>
        <p:spPr bwMode="auto">
          <a:xfrm>
            <a:off x="3508375" y="2401888"/>
            <a:ext cx="137795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自己开发</a:t>
            </a:r>
            <a:endParaRPr lang="zh-CN" altLang="en-US" sz="16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</a:pP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5" name="TextBox 13"/>
          <p:cNvSpPr txBox="1">
            <a:spLocks noChangeArrowheads="1"/>
          </p:cNvSpPr>
          <p:nvPr/>
        </p:nvSpPr>
        <p:spPr bwMode="auto">
          <a:xfrm>
            <a:off x="3609975" y="2790825"/>
            <a:ext cx="1821815" cy="25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1.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菜单栏开发</a:t>
            </a:r>
            <a:endParaRPr lang="en-US" altLang="zh-CN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2.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首页 代码开发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3.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学生管理列表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sym typeface="+mn-ea"/>
            </a:endParaRPr>
          </a:p>
          <a:p>
            <a:pPr>
              <a:spcBef>
                <a:spcPct val="20000"/>
              </a:spcBef>
            </a:pP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（增，删，改，查，转班）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sym typeface="+mn-ea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4/.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公用</a:t>
            </a: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CSS,JS  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编写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5.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验证，弹出，提示插件下载整理公用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6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、权限，导出功能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只有超级管理员才有导出按钮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7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、退出登录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6" name="TextBox 13"/>
          <p:cNvSpPr txBox="1">
            <a:spLocks noChangeArrowheads="1"/>
          </p:cNvSpPr>
          <p:nvPr/>
        </p:nvSpPr>
        <p:spPr bwMode="auto">
          <a:xfrm>
            <a:off x="5426075" y="5437188"/>
            <a:ext cx="137795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协助团队开发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7" name="TextBox 13"/>
          <p:cNvSpPr txBox="1">
            <a:spLocks noChangeArrowheads="1"/>
          </p:cNvSpPr>
          <p:nvPr/>
        </p:nvSpPr>
        <p:spPr bwMode="auto">
          <a:xfrm>
            <a:off x="5430838" y="5722938"/>
            <a:ext cx="13811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协助团队解决问题</a:t>
            </a: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8" name="TextBox 13"/>
          <p:cNvSpPr txBox="1">
            <a:spLocks noChangeArrowheads="1"/>
          </p:cNvSpPr>
          <p:nvPr/>
        </p:nvSpPr>
        <p:spPr bwMode="auto">
          <a:xfrm>
            <a:off x="7326313" y="2544763"/>
            <a:ext cx="137636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代码合并</a:t>
            </a:r>
            <a:endParaRPr 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9" name="TextBox 13"/>
          <p:cNvSpPr txBox="1">
            <a:spLocks noChangeArrowheads="1"/>
          </p:cNvSpPr>
          <p:nvPr/>
        </p:nvSpPr>
        <p:spPr bwMode="auto">
          <a:xfrm>
            <a:off x="7331075" y="2830513"/>
            <a:ext cx="1381125" cy="62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Arial" panose="020B0604020202020204" pitchFamily="34" charset="0"/>
              </a:rPr>
              <a:t>合并</a:t>
            </a: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spcBef>
                <a:spcPct val="20000"/>
              </a:spcBef>
              <a:buClrTx/>
              <a:buSzTx/>
            </a:pP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Arial" panose="020B0604020202020204" pitchFamily="34" charset="0"/>
              </a:rPr>
              <a:t>修改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sym typeface="Arial" panose="020B0604020202020204" pitchFamily="34" charset="0"/>
            </a:endParaRPr>
          </a:p>
          <a:p>
            <a:pPr algn="l">
              <a:spcBef>
                <a:spcPct val="20000"/>
              </a:spcBef>
              <a:buClrTx/>
              <a:buSzTx/>
            </a:pP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Arial" panose="020B0604020202020204" pitchFamily="34" charset="0"/>
              </a:rPr>
              <a:t>3.  </a:t>
            </a: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Arial" panose="020B0604020202020204" pitchFamily="34" charset="0"/>
              </a:rPr>
              <a:t>PPT</a:t>
            </a:r>
            <a:endParaRPr lang="en-US" altLang="zh-CN" sz="1200" b="1" dirty="0">
              <a:solidFill>
                <a:srgbClr val="174B7B"/>
              </a:solidFill>
              <a:latin typeface="Angsana New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7440" name="Freeform 170"/>
          <p:cNvSpPr>
            <a:spLocks noEditPoints="1" noChangeArrowheads="1"/>
          </p:cNvSpPr>
          <p:nvPr/>
        </p:nvSpPr>
        <p:spPr bwMode="auto">
          <a:xfrm>
            <a:off x="2152650" y="4308475"/>
            <a:ext cx="419100" cy="354013"/>
          </a:xfrm>
          <a:custGeom>
            <a:avLst/>
            <a:gdLst>
              <a:gd name="T0" fmla="*/ 244 w 256"/>
              <a:gd name="T1" fmla="*/ 216 h 216"/>
              <a:gd name="T2" fmla="*/ 12 w 256"/>
              <a:gd name="T3" fmla="*/ 216 h 216"/>
              <a:gd name="T4" fmla="*/ 0 w 256"/>
              <a:gd name="T5" fmla="*/ 204 h 216"/>
              <a:gd name="T6" fmla="*/ 0 w 256"/>
              <a:gd name="T7" fmla="*/ 12 h 216"/>
              <a:gd name="T8" fmla="*/ 12 w 256"/>
              <a:gd name="T9" fmla="*/ 0 h 216"/>
              <a:gd name="T10" fmla="*/ 24 w 256"/>
              <a:gd name="T11" fmla="*/ 12 h 216"/>
              <a:gd name="T12" fmla="*/ 24 w 256"/>
              <a:gd name="T13" fmla="*/ 164 h 216"/>
              <a:gd name="T14" fmla="*/ 24 w 256"/>
              <a:gd name="T15" fmla="*/ 192 h 216"/>
              <a:gd name="T16" fmla="*/ 244 w 256"/>
              <a:gd name="T17" fmla="*/ 192 h 216"/>
              <a:gd name="T18" fmla="*/ 256 w 256"/>
              <a:gd name="T19" fmla="*/ 204 h 216"/>
              <a:gd name="T20" fmla="*/ 244 w 256"/>
              <a:gd name="T21" fmla="*/ 216 h 216"/>
              <a:gd name="T22" fmla="*/ 216 w 256"/>
              <a:gd name="T23" fmla="*/ 180 h 216"/>
              <a:gd name="T24" fmla="*/ 192 w 256"/>
              <a:gd name="T25" fmla="*/ 180 h 216"/>
              <a:gd name="T26" fmla="*/ 180 w 256"/>
              <a:gd name="T27" fmla="*/ 168 h 216"/>
              <a:gd name="T28" fmla="*/ 180 w 256"/>
              <a:gd name="T29" fmla="*/ 84 h 216"/>
              <a:gd name="T30" fmla="*/ 192 w 256"/>
              <a:gd name="T31" fmla="*/ 72 h 216"/>
              <a:gd name="T32" fmla="*/ 216 w 256"/>
              <a:gd name="T33" fmla="*/ 72 h 216"/>
              <a:gd name="T34" fmla="*/ 228 w 256"/>
              <a:gd name="T35" fmla="*/ 84 h 216"/>
              <a:gd name="T36" fmla="*/ 228 w 256"/>
              <a:gd name="T37" fmla="*/ 168 h 216"/>
              <a:gd name="T38" fmla="*/ 216 w 256"/>
              <a:gd name="T39" fmla="*/ 180 h 216"/>
              <a:gd name="T40" fmla="*/ 148 w 256"/>
              <a:gd name="T41" fmla="*/ 180 h 216"/>
              <a:gd name="T42" fmla="*/ 124 w 256"/>
              <a:gd name="T43" fmla="*/ 180 h 216"/>
              <a:gd name="T44" fmla="*/ 112 w 256"/>
              <a:gd name="T45" fmla="*/ 168 h 216"/>
              <a:gd name="T46" fmla="*/ 112 w 256"/>
              <a:gd name="T47" fmla="*/ 36 h 216"/>
              <a:gd name="T48" fmla="*/ 124 w 256"/>
              <a:gd name="T49" fmla="*/ 24 h 216"/>
              <a:gd name="T50" fmla="*/ 148 w 256"/>
              <a:gd name="T51" fmla="*/ 24 h 216"/>
              <a:gd name="T52" fmla="*/ 160 w 256"/>
              <a:gd name="T53" fmla="*/ 36 h 216"/>
              <a:gd name="T54" fmla="*/ 160 w 256"/>
              <a:gd name="T55" fmla="*/ 168 h 216"/>
              <a:gd name="T56" fmla="*/ 148 w 256"/>
              <a:gd name="T57" fmla="*/ 180 h 216"/>
              <a:gd name="T58" fmla="*/ 80 w 256"/>
              <a:gd name="T59" fmla="*/ 180 h 216"/>
              <a:gd name="T60" fmla="*/ 56 w 256"/>
              <a:gd name="T61" fmla="*/ 180 h 216"/>
              <a:gd name="T62" fmla="*/ 44 w 256"/>
              <a:gd name="T63" fmla="*/ 168 h 216"/>
              <a:gd name="T64" fmla="*/ 44 w 256"/>
              <a:gd name="T65" fmla="*/ 144 h 216"/>
              <a:gd name="T66" fmla="*/ 56 w 256"/>
              <a:gd name="T67" fmla="*/ 132 h 216"/>
              <a:gd name="T68" fmla="*/ 80 w 256"/>
              <a:gd name="T69" fmla="*/ 132 h 216"/>
              <a:gd name="T70" fmla="*/ 92 w 256"/>
              <a:gd name="T71" fmla="*/ 144 h 216"/>
              <a:gd name="T72" fmla="*/ 92 w 256"/>
              <a:gd name="T73" fmla="*/ 168 h 216"/>
              <a:gd name="T74" fmla="*/ 80 w 256"/>
              <a:gd name="T75" fmla="*/ 18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41" name="Freeform 5"/>
          <p:cNvSpPr>
            <a:spLocks noEditPoints="1" noChangeArrowheads="1"/>
          </p:cNvSpPr>
          <p:nvPr/>
        </p:nvSpPr>
        <p:spPr bwMode="auto">
          <a:xfrm>
            <a:off x="5926138" y="3678238"/>
            <a:ext cx="436562" cy="423862"/>
          </a:xfrm>
          <a:custGeom>
            <a:avLst/>
            <a:gdLst>
              <a:gd name="T0" fmla="*/ 671 w 683"/>
              <a:gd name="T1" fmla="*/ 73 h 662"/>
              <a:gd name="T2" fmla="*/ 569 w 683"/>
              <a:gd name="T3" fmla="*/ 25 h 662"/>
              <a:gd name="T4" fmla="*/ 576 w 683"/>
              <a:gd name="T5" fmla="*/ 4 h 662"/>
              <a:gd name="T6" fmla="*/ 567 w 683"/>
              <a:gd name="T7" fmla="*/ 0 h 662"/>
              <a:gd name="T8" fmla="*/ 111 w 683"/>
              <a:gd name="T9" fmla="*/ 1 h 662"/>
              <a:gd name="T10" fmla="*/ 107 w 683"/>
              <a:gd name="T11" fmla="*/ 18 h 662"/>
              <a:gd name="T12" fmla="*/ 103 w 683"/>
              <a:gd name="T13" fmla="*/ 73 h 662"/>
              <a:gd name="T14" fmla="*/ 4 w 683"/>
              <a:gd name="T15" fmla="*/ 77 h 662"/>
              <a:gd name="T16" fmla="*/ 67 w 683"/>
              <a:gd name="T17" fmla="*/ 254 h 662"/>
              <a:gd name="T18" fmla="*/ 241 w 683"/>
              <a:gd name="T19" fmla="*/ 392 h 662"/>
              <a:gd name="T20" fmla="*/ 271 w 683"/>
              <a:gd name="T21" fmla="*/ 444 h 662"/>
              <a:gd name="T22" fmla="*/ 292 w 683"/>
              <a:gd name="T23" fmla="*/ 590 h 662"/>
              <a:gd name="T24" fmla="*/ 254 w 683"/>
              <a:gd name="T25" fmla="*/ 594 h 662"/>
              <a:gd name="T26" fmla="*/ 204 w 683"/>
              <a:gd name="T27" fmla="*/ 629 h 662"/>
              <a:gd name="T28" fmla="*/ 213 w 683"/>
              <a:gd name="T29" fmla="*/ 662 h 662"/>
              <a:gd name="T30" fmla="*/ 479 w 683"/>
              <a:gd name="T31" fmla="*/ 654 h 662"/>
              <a:gd name="T32" fmla="*/ 472 w 683"/>
              <a:gd name="T33" fmla="*/ 617 h 662"/>
              <a:gd name="T34" fmla="*/ 414 w 683"/>
              <a:gd name="T35" fmla="*/ 590 h 662"/>
              <a:gd name="T36" fmla="*/ 416 w 683"/>
              <a:gd name="T37" fmla="*/ 455 h 662"/>
              <a:gd name="T38" fmla="*/ 406 w 683"/>
              <a:gd name="T39" fmla="*/ 437 h 662"/>
              <a:gd name="T40" fmla="*/ 431 w 683"/>
              <a:gd name="T41" fmla="*/ 397 h 662"/>
              <a:gd name="T42" fmla="*/ 455 w 683"/>
              <a:gd name="T43" fmla="*/ 357 h 662"/>
              <a:gd name="T44" fmla="*/ 683 w 683"/>
              <a:gd name="T45" fmla="*/ 85 h 662"/>
              <a:gd name="T46" fmla="*/ 146 w 683"/>
              <a:gd name="T47" fmla="*/ 288 h 662"/>
              <a:gd name="T48" fmla="*/ 95 w 683"/>
              <a:gd name="T49" fmla="*/ 244 h 662"/>
              <a:gd name="T50" fmla="*/ 81 w 683"/>
              <a:gd name="T51" fmla="*/ 229 h 662"/>
              <a:gd name="T52" fmla="*/ 78 w 683"/>
              <a:gd name="T53" fmla="*/ 224 h 662"/>
              <a:gd name="T54" fmla="*/ 43 w 683"/>
              <a:gd name="T55" fmla="*/ 166 h 662"/>
              <a:gd name="T56" fmla="*/ 41 w 683"/>
              <a:gd name="T57" fmla="*/ 161 h 662"/>
              <a:gd name="T58" fmla="*/ 30 w 683"/>
              <a:gd name="T59" fmla="*/ 130 h 662"/>
              <a:gd name="T60" fmla="*/ 23 w 683"/>
              <a:gd name="T61" fmla="*/ 97 h 662"/>
              <a:gd name="T62" fmla="*/ 180 w 683"/>
              <a:gd name="T63" fmla="*/ 307 h 662"/>
              <a:gd name="T64" fmla="*/ 453 w 683"/>
              <a:gd name="T65" fmla="*/ 141 h 662"/>
              <a:gd name="T66" fmla="*/ 413 w 683"/>
              <a:gd name="T67" fmla="*/ 266 h 662"/>
              <a:gd name="T68" fmla="*/ 342 w 683"/>
              <a:gd name="T69" fmla="*/ 222 h 662"/>
              <a:gd name="T70" fmla="*/ 271 w 683"/>
              <a:gd name="T71" fmla="*/ 266 h 662"/>
              <a:gd name="T72" fmla="*/ 230 w 683"/>
              <a:gd name="T73" fmla="*/ 141 h 662"/>
              <a:gd name="T74" fmla="*/ 314 w 683"/>
              <a:gd name="T75" fmla="*/ 135 h 662"/>
              <a:gd name="T76" fmla="*/ 345 w 683"/>
              <a:gd name="T77" fmla="*/ 57 h 662"/>
              <a:gd name="T78" fmla="*/ 452 w 683"/>
              <a:gd name="T79" fmla="*/ 135 h 662"/>
              <a:gd name="T80" fmla="*/ 653 w 683"/>
              <a:gd name="T81" fmla="*/ 103 h 662"/>
              <a:gd name="T82" fmla="*/ 638 w 683"/>
              <a:gd name="T83" fmla="*/ 156 h 662"/>
              <a:gd name="T84" fmla="*/ 635 w 683"/>
              <a:gd name="T85" fmla="*/ 163 h 662"/>
              <a:gd name="T86" fmla="*/ 627 w 683"/>
              <a:gd name="T87" fmla="*/ 179 h 662"/>
              <a:gd name="T88" fmla="*/ 598 w 683"/>
              <a:gd name="T89" fmla="*/ 226 h 662"/>
              <a:gd name="T90" fmla="*/ 591 w 683"/>
              <a:gd name="T91" fmla="*/ 234 h 662"/>
              <a:gd name="T92" fmla="*/ 563 w 683"/>
              <a:gd name="T93" fmla="*/ 263 h 662"/>
              <a:gd name="T94" fmla="*/ 497 w 683"/>
              <a:gd name="T95" fmla="*/ 307 h 662"/>
              <a:gd name="T96" fmla="*/ 654 w 683"/>
              <a:gd name="T97" fmla="*/ 97 h 662"/>
              <a:gd name="T98" fmla="*/ 653 w 683"/>
              <a:gd name="T99" fmla="*/ 103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42" name="Freeform 45"/>
          <p:cNvSpPr>
            <a:spLocks noEditPoints="1" noChangeArrowheads="1"/>
          </p:cNvSpPr>
          <p:nvPr/>
        </p:nvSpPr>
        <p:spPr bwMode="auto">
          <a:xfrm>
            <a:off x="4014788" y="5303838"/>
            <a:ext cx="490537" cy="531812"/>
          </a:xfrm>
          <a:custGeom>
            <a:avLst/>
            <a:gdLst>
              <a:gd name="T0" fmla="*/ 783 w 889"/>
              <a:gd name="T1" fmla="*/ 812 h 965"/>
              <a:gd name="T2" fmla="*/ 684 w 889"/>
              <a:gd name="T3" fmla="*/ 703 h 965"/>
              <a:gd name="T4" fmla="*/ 698 w 889"/>
              <a:gd name="T5" fmla="*/ 592 h 965"/>
              <a:gd name="T6" fmla="*/ 674 w 889"/>
              <a:gd name="T7" fmla="*/ 483 h 965"/>
              <a:gd name="T8" fmla="*/ 617 w 889"/>
              <a:gd name="T9" fmla="*/ 387 h 965"/>
              <a:gd name="T10" fmla="*/ 532 w 889"/>
              <a:gd name="T11" fmla="*/ 315 h 965"/>
              <a:gd name="T12" fmla="*/ 428 w 889"/>
              <a:gd name="T13" fmla="*/ 275 h 965"/>
              <a:gd name="T14" fmla="*/ 316 w 889"/>
              <a:gd name="T15" fmla="*/ 270 h 965"/>
              <a:gd name="T16" fmla="*/ 209 w 889"/>
              <a:gd name="T17" fmla="*/ 303 h 965"/>
              <a:gd name="T18" fmla="*/ 119 w 889"/>
              <a:gd name="T19" fmla="*/ 367 h 965"/>
              <a:gd name="T20" fmla="*/ 54 w 889"/>
              <a:gd name="T21" fmla="*/ 458 h 965"/>
              <a:gd name="T22" fmla="*/ 22 w 889"/>
              <a:gd name="T23" fmla="*/ 565 h 965"/>
              <a:gd name="T24" fmla="*/ 27 w 889"/>
              <a:gd name="T25" fmla="*/ 677 h 965"/>
              <a:gd name="T26" fmla="*/ 68 w 889"/>
              <a:gd name="T27" fmla="*/ 781 h 965"/>
              <a:gd name="T28" fmla="*/ 140 w 889"/>
              <a:gd name="T29" fmla="*/ 866 h 965"/>
              <a:gd name="T30" fmla="*/ 236 w 889"/>
              <a:gd name="T31" fmla="*/ 923 h 965"/>
              <a:gd name="T32" fmla="*/ 345 w 889"/>
              <a:gd name="T33" fmla="*/ 945 h 965"/>
              <a:gd name="T34" fmla="*/ 456 w 889"/>
              <a:gd name="T35" fmla="*/ 931 h 965"/>
              <a:gd name="T36" fmla="*/ 556 w 889"/>
              <a:gd name="T37" fmla="*/ 882 h 965"/>
              <a:gd name="T38" fmla="*/ 605 w 889"/>
              <a:gd name="T39" fmla="*/ 817 h 965"/>
              <a:gd name="T40" fmla="*/ 769 w 889"/>
              <a:gd name="T41" fmla="*/ 943 h 965"/>
              <a:gd name="T42" fmla="*/ 843 w 889"/>
              <a:gd name="T43" fmla="*/ 818 h 965"/>
              <a:gd name="T44" fmla="*/ 456 w 889"/>
              <a:gd name="T45" fmla="*/ 618 h 965"/>
              <a:gd name="T46" fmla="*/ 317 w 889"/>
              <a:gd name="T47" fmla="*/ 545 h 965"/>
              <a:gd name="T48" fmla="*/ 381 w 889"/>
              <a:gd name="T49" fmla="*/ 630 h 965"/>
              <a:gd name="T50" fmla="*/ 276 w 889"/>
              <a:gd name="T51" fmla="*/ 614 h 965"/>
              <a:gd name="T52" fmla="*/ 407 w 889"/>
              <a:gd name="T53" fmla="*/ 700 h 965"/>
              <a:gd name="T54" fmla="*/ 408 w 889"/>
              <a:gd name="T55" fmla="*/ 804 h 965"/>
              <a:gd name="T56" fmla="*/ 307 w 889"/>
              <a:gd name="T57" fmla="*/ 409 h 965"/>
              <a:gd name="T58" fmla="*/ 550 w 889"/>
              <a:gd name="T59" fmla="*/ 674 h 965"/>
              <a:gd name="T60" fmla="*/ 576 w 889"/>
              <a:gd name="T61" fmla="*/ 689 h 965"/>
              <a:gd name="T62" fmla="*/ 299 w 889"/>
              <a:gd name="T63" fmla="*/ 379 h 965"/>
              <a:gd name="T64" fmla="*/ 415 w 889"/>
              <a:gd name="T65" fmla="*/ 833 h 965"/>
              <a:gd name="T66" fmla="*/ 544 w 889"/>
              <a:gd name="T67" fmla="*/ 781 h 965"/>
              <a:gd name="T68" fmla="*/ 109 w 889"/>
              <a:gd name="T69" fmla="*/ 670 h 965"/>
              <a:gd name="T70" fmla="*/ 605 w 889"/>
              <a:gd name="T71" fmla="*/ 543 h 965"/>
              <a:gd name="T72" fmla="*/ 839 w 889"/>
              <a:gd name="T73" fmla="*/ 900 h 965"/>
              <a:gd name="T74" fmla="*/ 773 w 889"/>
              <a:gd name="T75" fmla="*/ 900 h 965"/>
              <a:gd name="T76" fmla="*/ 807 w 889"/>
              <a:gd name="T77" fmla="*/ 842 h 965"/>
              <a:gd name="T78" fmla="*/ 839 w 889"/>
              <a:gd name="T79" fmla="*/ 900 h 965"/>
              <a:gd name="T80" fmla="*/ 543 w 889"/>
              <a:gd name="T81" fmla="*/ 226 h 965"/>
              <a:gd name="T82" fmla="*/ 570 w 889"/>
              <a:gd name="T83" fmla="*/ 293 h 965"/>
              <a:gd name="T84" fmla="*/ 620 w 889"/>
              <a:gd name="T85" fmla="*/ 312 h 965"/>
              <a:gd name="T86" fmla="*/ 687 w 889"/>
              <a:gd name="T87" fmla="*/ 340 h 965"/>
              <a:gd name="T88" fmla="*/ 736 w 889"/>
              <a:gd name="T89" fmla="*/ 318 h 965"/>
              <a:gd name="T90" fmla="*/ 802 w 889"/>
              <a:gd name="T91" fmla="*/ 290 h 965"/>
              <a:gd name="T92" fmla="*/ 821 w 889"/>
              <a:gd name="T93" fmla="*/ 240 h 965"/>
              <a:gd name="T94" fmla="*/ 849 w 889"/>
              <a:gd name="T95" fmla="*/ 173 h 965"/>
              <a:gd name="T96" fmla="*/ 827 w 889"/>
              <a:gd name="T97" fmla="*/ 124 h 965"/>
              <a:gd name="T98" fmla="*/ 800 w 889"/>
              <a:gd name="T99" fmla="*/ 58 h 965"/>
              <a:gd name="T100" fmla="*/ 749 w 889"/>
              <a:gd name="T101" fmla="*/ 39 h 965"/>
              <a:gd name="T102" fmla="*/ 683 w 889"/>
              <a:gd name="T103" fmla="*/ 11 h 965"/>
              <a:gd name="T104" fmla="*/ 634 w 889"/>
              <a:gd name="T105" fmla="*/ 33 h 965"/>
              <a:gd name="T106" fmla="*/ 567 w 889"/>
              <a:gd name="T107" fmla="*/ 60 h 965"/>
              <a:gd name="T108" fmla="*/ 548 w 889"/>
              <a:gd name="T109" fmla="*/ 111 h 965"/>
              <a:gd name="T110" fmla="*/ 521 w 889"/>
              <a:gd name="T111" fmla="*/ 177 h 965"/>
              <a:gd name="T112" fmla="*/ 685 w 889"/>
              <a:gd name="T113" fmla="*/ 93 h 965"/>
              <a:gd name="T114" fmla="*/ 685 w 889"/>
              <a:gd name="T115" fmla="*/ 258 h 965"/>
              <a:gd name="T116" fmla="*/ 685 w 889"/>
              <a:gd name="T117" fmla="*/ 93 h 965"/>
              <a:gd name="T118" fmla="*/ 685 w 889"/>
              <a:gd name="T119" fmla="*/ 93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43" name="Freeform 177"/>
          <p:cNvSpPr>
            <a:spLocks noEditPoints="1" noChangeArrowheads="1"/>
          </p:cNvSpPr>
          <p:nvPr/>
        </p:nvSpPr>
        <p:spPr bwMode="auto">
          <a:xfrm>
            <a:off x="7788275" y="4078288"/>
            <a:ext cx="439738" cy="463550"/>
          </a:xfrm>
          <a:custGeom>
            <a:avLst/>
            <a:gdLst>
              <a:gd name="T0" fmla="*/ 350 w 360"/>
              <a:gd name="T1" fmla="*/ 180 h 380"/>
              <a:gd name="T2" fmla="*/ 10 w 360"/>
              <a:gd name="T3" fmla="*/ 180 h 380"/>
              <a:gd name="T4" fmla="*/ 5 w 360"/>
              <a:gd name="T5" fmla="*/ 171 h 380"/>
              <a:gd name="T6" fmla="*/ 170 w 360"/>
              <a:gd name="T7" fmla="*/ 8 h 380"/>
              <a:gd name="T8" fmla="*/ 189 w 360"/>
              <a:gd name="T9" fmla="*/ 9 h 380"/>
              <a:gd name="T10" fmla="*/ 250 w 360"/>
              <a:gd name="T11" fmla="*/ 69 h 380"/>
              <a:gd name="T12" fmla="*/ 250 w 360"/>
              <a:gd name="T13" fmla="*/ 45 h 380"/>
              <a:gd name="T14" fmla="*/ 281 w 360"/>
              <a:gd name="T15" fmla="*/ 45 h 380"/>
              <a:gd name="T16" fmla="*/ 281 w 360"/>
              <a:gd name="T17" fmla="*/ 100 h 380"/>
              <a:gd name="T18" fmla="*/ 353 w 360"/>
              <a:gd name="T19" fmla="*/ 171 h 380"/>
              <a:gd name="T20" fmla="*/ 350 w 360"/>
              <a:gd name="T21" fmla="*/ 180 h 380"/>
              <a:gd name="T22" fmla="*/ 314 w 360"/>
              <a:gd name="T23" fmla="*/ 367 h 380"/>
              <a:gd name="T24" fmla="*/ 300 w 360"/>
              <a:gd name="T25" fmla="*/ 380 h 380"/>
              <a:gd name="T26" fmla="*/ 194 w 360"/>
              <a:gd name="T27" fmla="*/ 380 h 380"/>
              <a:gd name="T28" fmla="*/ 194 w 360"/>
              <a:gd name="T29" fmla="*/ 302 h 380"/>
              <a:gd name="T30" fmla="*/ 146 w 360"/>
              <a:gd name="T31" fmla="*/ 302 h 380"/>
              <a:gd name="T32" fmla="*/ 146 w 360"/>
              <a:gd name="T33" fmla="*/ 380 h 380"/>
              <a:gd name="T34" fmla="*/ 58 w 360"/>
              <a:gd name="T35" fmla="*/ 380 h 380"/>
              <a:gd name="T36" fmla="*/ 44 w 360"/>
              <a:gd name="T37" fmla="*/ 366 h 380"/>
              <a:gd name="T38" fmla="*/ 44 w 360"/>
              <a:gd name="T39" fmla="*/ 188 h 380"/>
              <a:gd name="T40" fmla="*/ 314 w 360"/>
              <a:gd name="T41" fmla="*/ 188 h 380"/>
              <a:gd name="T42" fmla="*/ 314 w 360"/>
              <a:gd name="T43" fmla="*/ 367 h 380"/>
              <a:gd name="T44" fmla="*/ 273 w 360"/>
              <a:gd name="T45" fmla="*/ 242 h 380"/>
              <a:gd name="T46" fmla="*/ 225 w 360"/>
              <a:gd name="T47" fmla="*/ 242 h 380"/>
              <a:gd name="T48" fmla="*/ 225 w 360"/>
              <a:gd name="T49" fmla="*/ 282 h 380"/>
              <a:gd name="T50" fmla="*/ 273 w 360"/>
              <a:gd name="T51" fmla="*/ 282 h 380"/>
              <a:gd name="T52" fmla="*/ 273 w 360"/>
              <a:gd name="T53" fmla="*/ 242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32068" y="-3429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78070" y="244856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22900" y="2941955"/>
            <a:ext cx="42506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收获</a:t>
            </a:r>
            <a:endParaRPr lang="zh-CN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200015" y="3679303"/>
            <a:ext cx="492125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慎用插件：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需要有看懂，修改插件的能力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endParaRPr 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r>
              <a:rPr 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沟通确认  </a:t>
            </a:r>
            <a:endParaRPr 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endParaRPr 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r>
              <a:rPr 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代码可读性低</a:t>
            </a:r>
            <a:endParaRPr 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endParaRPr 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BD8B368E-E90A-4780-A235-F7F12D20B7D7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前期准备</a:t>
            </a:r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6" name="Freeform 3"/>
          <p:cNvSpPr>
            <a:spLocks noChangeArrowheads="1"/>
          </p:cNvSpPr>
          <p:nvPr/>
        </p:nvSpPr>
        <p:spPr bwMode="auto">
          <a:xfrm rot="-7621736">
            <a:off x="3976688" y="3514725"/>
            <a:ext cx="2087562" cy="211613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7" name="Freeform 3"/>
          <p:cNvSpPr>
            <a:spLocks noChangeArrowheads="1"/>
          </p:cNvSpPr>
          <p:nvPr/>
        </p:nvSpPr>
        <p:spPr bwMode="auto">
          <a:xfrm rot="-2202532">
            <a:off x="4473575" y="2028825"/>
            <a:ext cx="2085975" cy="211772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8" name="Freeform 3"/>
          <p:cNvSpPr>
            <a:spLocks noChangeArrowheads="1"/>
          </p:cNvSpPr>
          <p:nvPr/>
        </p:nvSpPr>
        <p:spPr bwMode="auto">
          <a:xfrm rot="3202081">
            <a:off x="5941220" y="2516981"/>
            <a:ext cx="2087562" cy="211772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9" name="Freeform 3"/>
          <p:cNvSpPr>
            <a:spLocks noChangeArrowheads="1"/>
          </p:cNvSpPr>
          <p:nvPr/>
        </p:nvSpPr>
        <p:spPr bwMode="auto">
          <a:xfrm rot="8579122">
            <a:off x="5449888" y="3997325"/>
            <a:ext cx="2085975" cy="211613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300" name="TextBox 22"/>
          <p:cNvSpPr txBox="1">
            <a:spLocks noChangeArrowheads="1"/>
          </p:cNvSpPr>
          <p:nvPr/>
        </p:nvSpPr>
        <p:spPr bwMode="auto">
          <a:xfrm>
            <a:off x="4813300" y="2519363"/>
            <a:ext cx="1319213" cy="95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ru-RU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endParaRPr lang="en-US" altLang="ru-RU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1" name="TextBox 24"/>
          <p:cNvSpPr txBox="1">
            <a:spLocks noChangeArrowheads="1"/>
          </p:cNvSpPr>
          <p:nvPr/>
        </p:nvSpPr>
        <p:spPr bwMode="auto">
          <a:xfrm>
            <a:off x="5815013" y="4779963"/>
            <a:ext cx="1319212" cy="95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2" name="TextBox 25"/>
          <p:cNvSpPr txBox="1">
            <a:spLocks noChangeArrowheads="1"/>
          </p:cNvSpPr>
          <p:nvPr/>
        </p:nvSpPr>
        <p:spPr bwMode="auto">
          <a:xfrm>
            <a:off x="6450013" y="3181350"/>
            <a:ext cx="1320800" cy="95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3" name="TextBox 33"/>
          <p:cNvSpPr txBox="1">
            <a:spLocks noChangeArrowheads="1"/>
          </p:cNvSpPr>
          <p:nvPr/>
        </p:nvSpPr>
        <p:spPr bwMode="auto">
          <a:xfrm>
            <a:off x="4327525" y="4127500"/>
            <a:ext cx="1319213" cy="95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4" name="TextBox 13"/>
          <p:cNvSpPr txBox="1">
            <a:spLocks noChangeArrowheads="1"/>
          </p:cNvSpPr>
          <p:nvPr/>
        </p:nvSpPr>
        <p:spPr bwMode="auto">
          <a:xfrm>
            <a:off x="1835150" y="2560638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需求分析，确认框架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1835150" y="2859088"/>
            <a:ext cx="2030413" cy="40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8" name="TextBox 13"/>
          <p:cNvSpPr txBox="1">
            <a:spLocks noChangeArrowheads="1"/>
          </p:cNvSpPr>
          <p:nvPr/>
        </p:nvSpPr>
        <p:spPr bwMode="auto">
          <a:xfrm>
            <a:off x="8280400" y="2560638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人员分配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10" name="TextBox 13"/>
          <p:cNvSpPr txBox="1">
            <a:spLocks noChangeArrowheads="1"/>
          </p:cNvSpPr>
          <p:nvPr/>
        </p:nvSpPr>
        <p:spPr bwMode="auto">
          <a:xfrm>
            <a:off x="8280400" y="4600575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细分功能 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0655" y="422275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功能确认，样式确认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57750" y="243840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22900" y="2941955"/>
            <a:ext cx="42595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需求分析 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2020-5-27</a:t>
            </a:r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（周一）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422900" y="3429000"/>
            <a:ext cx="492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0" name="TextBox 16"/>
          <p:cNvSpPr txBox="1">
            <a:spLocks noChangeArrowheads="1"/>
          </p:cNvSpPr>
          <p:nvPr/>
        </p:nvSpPr>
        <p:spPr bwMode="auto">
          <a:xfrm>
            <a:off x="5422900" y="3731895"/>
            <a:ext cx="5701665" cy="169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功能点分析，菜单栏罗列分析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难易点分析，哪些人可以做哪些功能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所需要插件分析寻找所需框架，帮助项目快速开发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1492250" y="5080"/>
            <a:ext cx="13752195" cy="692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-8255" y="5080"/>
            <a:ext cx="809625" cy="808355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93345" y="813435"/>
            <a:ext cx="6055995" cy="2558415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17525" y="813435"/>
            <a:ext cx="4117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人员分配 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961390" y="1300480"/>
            <a:ext cx="492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0" name="TextBox 16"/>
          <p:cNvSpPr txBox="1">
            <a:spLocks noChangeArrowheads="1"/>
          </p:cNvSpPr>
          <p:nvPr/>
        </p:nvSpPr>
        <p:spPr bwMode="auto">
          <a:xfrm>
            <a:off x="508000" y="1558290"/>
            <a:ext cx="5501640" cy="164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框架页面人员 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功能模块人员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后续补位，谁先做完辅佐另一个稍微复杂一点的功能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6384290" y="3372485"/>
            <a:ext cx="558800" cy="556895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6781165" y="3197860"/>
            <a:ext cx="347980" cy="347345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剪去单角的矩形 2"/>
          <p:cNvSpPr>
            <a:spLocks noChangeArrowheads="1"/>
          </p:cNvSpPr>
          <p:nvPr/>
        </p:nvSpPr>
        <p:spPr bwMode="auto">
          <a:xfrm>
            <a:off x="6384290" y="842645"/>
            <a:ext cx="5403215" cy="2529205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" name="TextBox 15"/>
          <p:cNvSpPr txBox="1">
            <a:spLocks noChangeArrowheads="1"/>
          </p:cNvSpPr>
          <p:nvPr/>
        </p:nvSpPr>
        <p:spPr bwMode="auto">
          <a:xfrm>
            <a:off x="7002145" y="813435"/>
            <a:ext cx="4117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确认 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909435" y="1417320"/>
            <a:ext cx="4210050" cy="224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列表页面样式确认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表单页面排版确认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所需按钮样式确认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目录结构确认，公共样式页面怎么放，个人菜单文件应该怎么放？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4342765" y="5080"/>
            <a:ext cx="4117340" cy="460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2020-5-28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（周二）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27" name="剪去单角的矩形 2"/>
          <p:cNvSpPr>
            <a:spLocks noChangeArrowheads="1"/>
          </p:cNvSpPr>
          <p:nvPr/>
        </p:nvSpPr>
        <p:spPr bwMode="auto">
          <a:xfrm>
            <a:off x="1894840" y="3666490"/>
            <a:ext cx="7245985" cy="3113405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8" name="TextBox 15"/>
          <p:cNvSpPr txBox="1">
            <a:spLocks noChangeArrowheads="1"/>
          </p:cNvSpPr>
          <p:nvPr/>
        </p:nvSpPr>
        <p:spPr bwMode="auto">
          <a:xfrm>
            <a:off x="3573145" y="3972560"/>
            <a:ext cx="4117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细分功能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3324225" y="4751070"/>
            <a:ext cx="598043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每个人确认自己功能所需字段数据等信息，组长完善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个人预估开发时间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告知合并项目时间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每日需要告知已完成功能，未完成功能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数据整理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4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5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317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A1137C2D-1E7C-45CA-B300-36D52F3EFFF0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318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奋斗吧。青年</a:t>
            </a:r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320" name="图片 1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83"/>
          <a:stretch>
            <a:fillRect/>
          </a:stretch>
        </p:blipFill>
        <p:spPr bwMode="auto">
          <a:xfrm>
            <a:off x="6088063" y="4041775"/>
            <a:ext cx="4643437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/>
          <a:stretch>
            <a:fillRect/>
          </a:stretch>
        </p:blipFill>
        <p:spPr bwMode="auto">
          <a:xfrm>
            <a:off x="1377950" y="2082800"/>
            <a:ext cx="4630738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11"/>
          <p:cNvSpPr>
            <a:spLocks noChangeArrowheads="1"/>
          </p:cNvSpPr>
          <p:nvPr/>
        </p:nvSpPr>
        <p:spPr bwMode="auto">
          <a:xfrm>
            <a:off x="6065838" y="2082800"/>
            <a:ext cx="2298700" cy="1905000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</a:endParaRP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8410575" y="2082800"/>
            <a:ext cx="2298700" cy="1905000"/>
          </a:xfrm>
          <a:prstGeom prst="rect">
            <a:avLst/>
          </a:prstGeom>
          <a:solidFill>
            <a:srgbClr val="445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id-ID" altLang="en-US" sz="5400">
              <a:solidFill>
                <a:srgbClr val="FFFFFF"/>
              </a:solidFill>
            </a:endParaRPr>
          </a:p>
        </p:txBody>
      </p:sp>
      <p:sp>
        <p:nvSpPr>
          <p:cNvPr id="13324" name="Freeform 211"/>
          <p:cNvSpPr>
            <a:spLocks noEditPoints="1" noChangeArrowheads="1"/>
          </p:cNvSpPr>
          <p:nvPr/>
        </p:nvSpPr>
        <p:spPr bwMode="auto">
          <a:xfrm>
            <a:off x="6886575" y="2601913"/>
            <a:ext cx="658813" cy="866775"/>
          </a:xfrm>
          <a:custGeom>
            <a:avLst/>
            <a:gdLst>
              <a:gd name="T0" fmla="*/ 191 w 218"/>
              <a:gd name="T1" fmla="*/ 36 h 288"/>
              <a:gd name="T2" fmla="*/ 157 w 218"/>
              <a:gd name="T3" fmla="*/ 0 h 288"/>
              <a:gd name="T4" fmla="*/ 61 w 218"/>
              <a:gd name="T5" fmla="*/ 0 h 288"/>
              <a:gd name="T6" fmla="*/ 28 w 218"/>
              <a:gd name="T7" fmla="*/ 36 h 288"/>
              <a:gd name="T8" fmla="*/ 0 w 218"/>
              <a:gd name="T9" fmla="*/ 36 h 288"/>
              <a:gd name="T10" fmla="*/ 0 w 218"/>
              <a:gd name="T11" fmla="*/ 288 h 288"/>
              <a:gd name="T12" fmla="*/ 218 w 218"/>
              <a:gd name="T13" fmla="*/ 288 h 288"/>
              <a:gd name="T14" fmla="*/ 218 w 218"/>
              <a:gd name="T15" fmla="*/ 36 h 288"/>
              <a:gd name="T16" fmla="*/ 191 w 218"/>
              <a:gd name="T17" fmla="*/ 36 h 288"/>
              <a:gd name="T18" fmla="*/ 74 w 218"/>
              <a:gd name="T19" fmla="*/ 16 h 288"/>
              <a:gd name="T20" fmla="*/ 142 w 218"/>
              <a:gd name="T21" fmla="*/ 16 h 288"/>
              <a:gd name="T22" fmla="*/ 151 w 218"/>
              <a:gd name="T23" fmla="*/ 24 h 288"/>
              <a:gd name="T24" fmla="*/ 142 w 218"/>
              <a:gd name="T25" fmla="*/ 33 h 288"/>
              <a:gd name="T26" fmla="*/ 74 w 218"/>
              <a:gd name="T27" fmla="*/ 33 h 288"/>
              <a:gd name="T28" fmla="*/ 66 w 218"/>
              <a:gd name="T29" fmla="*/ 24 h 288"/>
              <a:gd name="T30" fmla="*/ 74 w 218"/>
              <a:gd name="T31" fmla="*/ 16 h 288"/>
              <a:gd name="T32" fmla="*/ 171 w 218"/>
              <a:gd name="T33" fmla="*/ 236 h 288"/>
              <a:gd name="T34" fmla="*/ 45 w 218"/>
              <a:gd name="T35" fmla="*/ 236 h 288"/>
              <a:gd name="T36" fmla="*/ 45 w 218"/>
              <a:gd name="T37" fmla="*/ 217 h 288"/>
              <a:gd name="T38" fmla="*/ 171 w 218"/>
              <a:gd name="T39" fmla="*/ 217 h 288"/>
              <a:gd name="T40" fmla="*/ 171 w 218"/>
              <a:gd name="T41" fmla="*/ 236 h 288"/>
              <a:gd name="T42" fmla="*/ 171 w 218"/>
              <a:gd name="T43" fmla="*/ 193 h 288"/>
              <a:gd name="T44" fmla="*/ 45 w 218"/>
              <a:gd name="T45" fmla="*/ 193 h 288"/>
              <a:gd name="T46" fmla="*/ 45 w 218"/>
              <a:gd name="T47" fmla="*/ 174 h 288"/>
              <a:gd name="T48" fmla="*/ 171 w 218"/>
              <a:gd name="T49" fmla="*/ 174 h 288"/>
              <a:gd name="T50" fmla="*/ 171 w 218"/>
              <a:gd name="T51" fmla="*/ 193 h 288"/>
              <a:gd name="T52" fmla="*/ 171 w 218"/>
              <a:gd name="T53" fmla="*/ 150 h 288"/>
              <a:gd name="T54" fmla="*/ 45 w 218"/>
              <a:gd name="T55" fmla="*/ 150 h 288"/>
              <a:gd name="T56" fmla="*/ 45 w 218"/>
              <a:gd name="T57" fmla="*/ 131 h 288"/>
              <a:gd name="T58" fmla="*/ 171 w 218"/>
              <a:gd name="T59" fmla="*/ 131 h 288"/>
              <a:gd name="T60" fmla="*/ 171 w 218"/>
              <a:gd name="T61" fmla="*/ 150 h 288"/>
              <a:gd name="T62" fmla="*/ 171 w 218"/>
              <a:gd name="T63" fmla="*/ 107 h 288"/>
              <a:gd name="T64" fmla="*/ 45 w 218"/>
              <a:gd name="T65" fmla="*/ 107 h 288"/>
              <a:gd name="T66" fmla="*/ 45 w 218"/>
              <a:gd name="T67" fmla="*/ 88 h 288"/>
              <a:gd name="T68" fmla="*/ 171 w 218"/>
              <a:gd name="T69" fmla="*/ 88 h 288"/>
              <a:gd name="T70" fmla="*/ 171 w 218"/>
              <a:gd name="T71" fmla="*/ 10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8" h="288">
                <a:moveTo>
                  <a:pt x="191" y="36"/>
                </a:moveTo>
                <a:cubicBezTo>
                  <a:pt x="183" y="21"/>
                  <a:pt x="169" y="0"/>
                  <a:pt x="15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49" y="0"/>
                  <a:pt x="36" y="19"/>
                  <a:pt x="2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218" y="36"/>
                  <a:pt x="218" y="36"/>
                  <a:pt x="218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7" y="16"/>
                  <a:pt x="151" y="20"/>
                  <a:pt x="151" y="24"/>
                </a:cubicBezTo>
                <a:cubicBezTo>
                  <a:pt x="151" y="29"/>
                  <a:pt x="147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0" y="33"/>
                  <a:pt x="66" y="29"/>
                  <a:pt x="66" y="24"/>
                </a:cubicBezTo>
                <a:cubicBezTo>
                  <a:pt x="66" y="20"/>
                  <a:pt x="70" y="16"/>
                  <a:pt x="74" y="16"/>
                </a:cubicBezTo>
                <a:close/>
                <a:moveTo>
                  <a:pt x="171" y="236"/>
                </a:moveTo>
                <a:cubicBezTo>
                  <a:pt x="45" y="236"/>
                  <a:pt x="45" y="236"/>
                  <a:pt x="45" y="236"/>
                </a:cubicBezTo>
                <a:cubicBezTo>
                  <a:pt x="45" y="217"/>
                  <a:pt x="45" y="217"/>
                  <a:pt x="45" y="217"/>
                </a:cubicBezTo>
                <a:cubicBezTo>
                  <a:pt x="171" y="217"/>
                  <a:pt x="171" y="217"/>
                  <a:pt x="171" y="217"/>
                </a:cubicBezTo>
                <a:lnTo>
                  <a:pt x="171" y="236"/>
                </a:lnTo>
                <a:close/>
                <a:moveTo>
                  <a:pt x="171" y="193"/>
                </a:moveTo>
                <a:cubicBezTo>
                  <a:pt x="45" y="193"/>
                  <a:pt x="45" y="193"/>
                  <a:pt x="45" y="193"/>
                </a:cubicBezTo>
                <a:cubicBezTo>
                  <a:pt x="45" y="174"/>
                  <a:pt x="45" y="174"/>
                  <a:pt x="45" y="174"/>
                </a:cubicBezTo>
                <a:cubicBezTo>
                  <a:pt x="171" y="174"/>
                  <a:pt x="171" y="174"/>
                  <a:pt x="171" y="174"/>
                </a:cubicBezTo>
                <a:lnTo>
                  <a:pt x="171" y="193"/>
                </a:lnTo>
                <a:close/>
                <a:moveTo>
                  <a:pt x="171" y="150"/>
                </a:moveTo>
                <a:cubicBezTo>
                  <a:pt x="45" y="150"/>
                  <a:pt x="45" y="150"/>
                  <a:pt x="45" y="150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171" y="131"/>
                  <a:pt x="171" y="131"/>
                  <a:pt x="171" y="131"/>
                </a:cubicBezTo>
                <a:lnTo>
                  <a:pt x="171" y="150"/>
                </a:lnTo>
                <a:close/>
                <a:moveTo>
                  <a:pt x="171" y="107"/>
                </a:moveTo>
                <a:cubicBezTo>
                  <a:pt x="45" y="107"/>
                  <a:pt x="45" y="107"/>
                  <a:pt x="45" y="107"/>
                </a:cubicBezTo>
                <a:cubicBezTo>
                  <a:pt x="45" y="88"/>
                  <a:pt x="45" y="88"/>
                  <a:pt x="45" y="88"/>
                </a:cubicBezTo>
                <a:cubicBezTo>
                  <a:pt x="171" y="88"/>
                  <a:pt x="171" y="88"/>
                  <a:pt x="171" y="88"/>
                </a:cubicBezTo>
                <a:lnTo>
                  <a:pt x="171" y="1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325" name="TextBox 13"/>
          <p:cNvSpPr txBox="1">
            <a:spLocks noChangeArrowheads="1"/>
          </p:cNvSpPr>
          <p:nvPr/>
        </p:nvSpPr>
        <p:spPr bwMode="auto">
          <a:xfrm>
            <a:off x="8410575" y="2601913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开始愉快的写代码</a:t>
            </a:r>
            <a:endParaRPr lang="en-US" altLang="zh-CN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1856,&quot;width&quot;:7452}"/>
  <p:tag name="KSO_WM_UNIT_PLACING_PICTURE_USER_RELATIVERECTANGLE" val="{&quot;bottom&quot;:0,&quot;left&quot;:0,&quot;right&quot;:0,&quot;top&quot;:0}"/>
  <p:tag name="KSO_WM_UNIT_PLACING_PICTURE_COLLAGE_RELATIVERECTANGLE" val="{&quot;bottom&quot;:0.023753211016801241,&quot;left&quot;:0,&quot;right&quot;:0,&quot;top&quot;:0.023753211016801241}"/>
  <p:tag name="KSO_WM_UNIT_PLACING_PICTURE_COLLAGE_VIEWPORT" val="{&quot;height&quot;:10099.499999999998,&quot;width&quot;:6664.5752032520322}"/>
  <p:tag name="KSO_WM_UNIT_PLACING_PICTURE_INFO" val="{&quot;code&quot;:&quot;a[1]&quot;,&quot;full_picture&quot;:false,&quot;last_crop_picture&quot;:&quot;a[1]&quot;,&quot;scheme&quot;:&quot;2-2&quot;,&quot;spacing&quot;:5}"/>
  <p:tag name="KSO_WM_UNIT_PLACING_PICTURE" val="162838.676"/>
  <p:tag name="KSO_WM_BEAUTIFY_FLAG" val=""/>
  <p:tag name="KSO_WM_UNIT_TYPE" val=""/>
  <p:tag name="KSO_WM_UNIT_INDEX" val=""/>
  <p:tag name="KSO_WM_UNIT_ID" val=""/>
</p:tagLst>
</file>

<file path=ppt/tags/tag2.xml><?xml version="1.0" encoding="utf-8"?>
<p:tagLst xmlns:p="http://schemas.openxmlformats.org/presentationml/2006/main">
  <p:tag name="KSO_WM_UNIT_PLACING_PICTURE_USER_VIEWPORT" val="{&quot;height&quot;:11352,&quot;width&quot;:6960}"/>
  <p:tag name="KSO_WM_UNIT_PLACING_PICTURE_USER_RELATIVERECTANGLE" val="{&quot;bottom&quot;:0,&quot;left&quot;:0,&quot;right&quot;:0,&quot;top&quot;:0}"/>
  <p:tag name="KSO_WM_UNIT_PLACING_PICTURE_COLLAGE_RELATIVERECTANGLE" val="{&quot;bottom&quot;:0.035448077065000826,&quot;left&quot;:0,&quot;right&quot;:0,&quot;top&quot;:0.035448077065000826}"/>
  <p:tag name="KSO_WM_UNIT_PLACING_PICTURE_COLLAGE_VIEWPORT" val="{&quot;height&quot;:10099.499999999998,&quot;width&quot;:6664.5752032520322}"/>
  <p:tag name="KSO_WM_UNIT_PLACING_PICTURE_INFO" val="{&quot;code&quot;:&quot;a[1]&quot;,&quot;full_picture&quot;:false,&quot;last_crop_picture&quot;:&quot;a[1]&quot;,&quot;scheme&quot;:&quot;2-2&quot;,&quot;spacing&quot;:5}"/>
  <p:tag name="KSO_WM_UNIT_PLACING_PICTURE" val="162838.676"/>
  <p:tag name="KSO_WM_BEAUTIFY_FLAG" val=""/>
  <p:tag name="KSO_WM_UNIT_TYPE" val=""/>
  <p:tag name="KSO_WM_UNIT_INDEX" val=""/>
  <p:tag name="KSO_WM_UNIT_ID" val=""/>
</p:tagLst>
</file>

<file path=ppt/tags/tag3.xml><?xml version="1.0" encoding="utf-8"?>
<p:tagLst xmlns:p="http://schemas.openxmlformats.org/presentationml/2006/main">
  <p:tag name="KSO_WM_UNIT_PLACING_PICTURE_USER_VIEWPORT" val="{&quot;height&quot;:10237,&quot;width&quot;:9097}"/>
  <p:tag name="KSO_WM_UNIT_PLACING_PICTURE_USER_RELATIVERECTANGLE" val="{&quot;bottom&quot;:0,&quot;left&quot;:0,&quot;right&quot;:0,&quot;top&quot;:0}"/>
  <p:tag name="KSO_WM_UNIT_PLACING_PICTURE_COLLAGE_RELATIVERECTANGLE" val="{&quot;bottom&quot;:0.067603602266800872,&quot;left&quot;:0,&quot;right&quot;:0,&quot;top&quot;:0.067603602266800872}"/>
  <p:tag name="KSO_WM_UNIT_PLACING_PICTURE_COLLAGE_VIEWPORT" val="{&quot;height&quot;:8856,&quot;width&quot;:5844}"/>
  <p:tag name="KSO_WM_UNIT_PLACING_PICTURE_INFO" val="{&quot;code&quot;:&quot;a[1]&quot;,&quot;full_picture&quot;:false,&quot;last_crop_picture&quot;:&quot;a[1]&quot;,&quot;scheme&quot;:&quot;2-2&quot;,&quot;spacing&quot;:5}"/>
  <p:tag name="KSO_WM_UNIT_PLACING_PICTURE" val="162947.784"/>
  <p:tag name="KSO_WM_BEAUTIFY_FLAG" val=""/>
  <p:tag name="KSO_WM_UNIT_TYPE" val=""/>
  <p:tag name="KSO_WM_UNIT_INDEX" val=""/>
  <p:tag name="KSO_WM_UNIT_ID" val=""/>
</p:tagLst>
</file>

<file path=ppt/tags/tag4.xml><?xml version="1.0" encoding="utf-8"?>
<p:tagLst xmlns:p="http://schemas.openxmlformats.org/presentationml/2006/main">
  <p:tag name="KSO_WM_UNIT_PLACING_PICTURE_USER_VIEWPORT" val="{&quot;height&quot;:10237,&quot;width&quot;:9316}"/>
  <p:tag name="KSO_WM_UNIT_PLACING_PICTURE_USER_RELATIVERECTANGLE" val="{&quot;bottom&quot;:0,&quot;left&quot;:0,&quot;right&quot;:0,&quot;top&quot;:0}"/>
  <p:tag name="KSO_WM_UNIT_PLACING_PICTURE_COLLAGE_RELATIVERECTANGLE" val="{&quot;bottom&quot;:0,&quot;left&quot;:0.042035230352303478,&quot;right&quot;:0.042035230352303478,&quot;top&quot;:0}"/>
  <p:tag name="KSO_WM_UNIT_PLACING_PICTURE_COLLAGE_VIEWPORT" val="{&quot;height&quot;:8856,&quot;width&quot;:5844}"/>
  <p:tag name="KSO_WM_UNIT_PLACING_PICTURE_INFO" val="{&quot;code&quot;:&quot;a[1]&quot;,&quot;full_picture&quot;:false,&quot;last_crop_picture&quot;:&quot;a[1]&quot;,&quot;scheme&quot;:&quot;2-2&quot;,&quot;spacing&quot;:5}"/>
  <p:tag name="KSO_WM_UNIT_PLACING_PICTURE" val="162947.784"/>
  <p:tag name="KSO_WM_BEAUTIFY_FLAG" val=""/>
  <p:tag name="KSO_WM_UNIT_TYPE" val=""/>
  <p:tag name="KSO_WM_UNIT_INDEX" val=""/>
  <p:tag name="KSO_WM_UNIT_ID" val=""/>
</p:tagLst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6_Office 主题">
  <a:themeElements>
    <a:clrScheme name="1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2948</Words>
  <Application>WPS 演示</Application>
  <PresentationFormat>自定义</PresentationFormat>
  <Paragraphs>455</Paragraphs>
  <Slides>51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51</vt:i4>
      </vt:variant>
    </vt:vector>
  </HeadingPairs>
  <TitlesOfParts>
    <vt:vector size="74" baseType="lpstr">
      <vt:lpstr>Arial</vt:lpstr>
      <vt:lpstr>宋体</vt:lpstr>
      <vt:lpstr>Wingdings</vt:lpstr>
      <vt:lpstr>Calibri</vt:lpstr>
      <vt:lpstr>Calibri Light</vt:lpstr>
      <vt:lpstr>微软雅黑</vt:lpstr>
      <vt:lpstr>Gill Sans</vt:lpstr>
      <vt:lpstr>Segoe Print</vt:lpstr>
      <vt:lpstr>Arial Unicode MS</vt:lpstr>
      <vt:lpstr>Arial Unicode MS</vt:lpstr>
      <vt:lpstr>Agency FB</vt:lpstr>
      <vt:lpstr>Montserrat-Regular</vt:lpstr>
      <vt:lpstr>NumberOnly</vt:lpstr>
      <vt:lpstr>Segoe UI</vt:lpstr>
      <vt:lpstr>Ping Hei</vt:lpstr>
      <vt:lpstr>Impact</vt:lpstr>
      <vt:lpstr>Angsana New</vt:lpstr>
      <vt:lpstr>Times New Roman</vt:lpstr>
      <vt:lpstr>1_Office 主题</vt:lpstr>
      <vt:lpstr>15_Office 主题</vt:lpstr>
      <vt:lpstr>12_Office 主题</vt:lpstr>
      <vt:lpstr>16_Office 主题</vt:lpstr>
      <vt:lpstr>13_Office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代码展示-JS</vt:lpstr>
      <vt:lpstr>框架采取Load加载方式，非iframe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https:/800sucai.taobao.com</cp:keywords>
  <dc:description>https://800sucai.taobao.com</dc:description>
  <dc:subject>哎呀小小草</dc:subject>
  <cp:category>https://800sucai.taobao.com</cp:category>
  <cp:lastModifiedBy>秋千</cp:lastModifiedBy>
  <cp:revision>92</cp:revision>
  <dcterms:created xsi:type="dcterms:W3CDTF">2015-07-27T12:22:00Z</dcterms:created>
  <dcterms:modified xsi:type="dcterms:W3CDTF">2020-06-01T03:33:48Z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2052-11.1.0.9292</vt:lpwstr>
  </property>
</Properties>
</file>